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AB9DC2-9CBC-47D2-82F5-09638B9039BC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74476A3-7E55-474E-858A-1BC69EEEE40F}">
      <dgm:prSet/>
      <dgm:spPr/>
      <dgm:t>
        <a:bodyPr/>
        <a:lstStyle/>
        <a:p>
          <a:r>
            <a:rPr lang="en-US" dirty="0"/>
            <a:t>0, 7, 14, 21, 28, 35, 42, 49, 56, </a:t>
          </a:r>
          <a:r>
            <a:rPr lang="en-US" dirty="0" smtClean="0"/>
            <a:t>63, 70, 77</a:t>
          </a:r>
          <a:endParaRPr lang="en-US" dirty="0"/>
        </a:p>
      </dgm:t>
    </dgm:pt>
    <dgm:pt modelId="{CD9C43C2-16C8-4E74-BDF7-805351651F6E}" type="parTrans" cxnId="{0DC5D4F4-9DC6-4889-8D52-10F94E00EE35}">
      <dgm:prSet/>
      <dgm:spPr/>
      <dgm:t>
        <a:bodyPr/>
        <a:lstStyle/>
        <a:p>
          <a:endParaRPr lang="en-US"/>
        </a:p>
      </dgm:t>
    </dgm:pt>
    <dgm:pt modelId="{85AA27F3-BF2C-486A-AB48-C5668A402C24}" type="sibTrans" cxnId="{0DC5D4F4-9DC6-4889-8D52-10F94E00EE35}">
      <dgm:prSet/>
      <dgm:spPr/>
      <dgm:t>
        <a:bodyPr/>
        <a:lstStyle/>
        <a:p>
          <a:endParaRPr lang="en-US"/>
        </a:p>
      </dgm:t>
    </dgm:pt>
    <dgm:pt modelId="{631C5646-58D0-4F1A-AAD4-592A78811AC6}">
      <dgm:prSet/>
      <dgm:spPr/>
      <dgm:t>
        <a:bodyPr/>
        <a:lstStyle/>
        <a:p>
          <a:r>
            <a:rPr lang="en-US"/>
            <a:t>Skip three lines after each number</a:t>
          </a:r>
        </a:p>
      </dgm:t>
    </dgm:pt>
    <dgm:pt modelId="{ED8DAF9F-6E59-4244-B1B8-4E114AAE65AE}" type="parTrans" cxnId="{7A7C7F9B-08EB-4401-8934-F59BA613BE68}">
      <dgm:prSet/>
      <dgm:spPr/>
      <dgm:t>
        <a:bodyPr/>
        <a:lstStyle/>
        <a:p>
          <a:endParaRPr lang="en-US"/>
        </a:p>
      </dgm:t>
    </dgm:pt>
    <dgm:pt modelId="{312A4EF7-E09A-42A6-91F3-288FA10A6A91}" type="sibTrans" cxnId="{7A7C7F9B-08EB-4401-8934-F59BA613BE68}">
      <dgm:prSet/>
      <dgm:spPr/>
      <dgm:t>
        <a:bodyPr/>
        <a:lstStyle/>
        <a:p>
          <a:endParaRPr lang="en-US"/>
        </a:p>
      </dgm:t>
    </dgm:pt>
    <dgm:pt modelId="{B936A0A4-9659-45CE-93CB-DED443BFD39A}" type="pres">
      <dgm:prSet presAssocID="{59AB9DC2-9CBC-47D2-82F5-09638B9039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3618D7B-9D3D-472F-959D-898B02D69672}" type="pres">
      <dgm:prSet presAssocID="{174476A3-7E55-474E-858A-1BC69EEEE40F}" presName="hierRoot1" presStyleCnt="0"/>
      <dgm:spPr/>
    </dgm:pt>
    <dgm:pt modelId="{A202F014-A3A1-4F9C-9D06-E1C75A1AE673}" type="pres">
      <dgm:prSet presAssocID="{174476A3-7E55-474E-858A-1BC69EEEE40F}" presName="composite" presStyleCnt="0"/>
      <dgm:spPr/>
    </dgm:pt>
    <dgm:pt modelId="{AA47C149-9D0B-4508-99FF-D8800C01F952}" type="pres">
      <dgm:prSet presAssocID="{174476A3-7E55-474E-858A-1BC69EEEE40F}" presName="background" presStyleLbl="node0" presStyleIdx="0" presStyleCnt="2"/>
      <dgm:spPr/>
    </dgm:pt>
    <dgm:pt modelId="{D4CF7F2D-1DA5-4968-ADB2-4451E8CF3BE9}" type="pres">
      <dgm:prSet presAssocID="{174476A3-7E55-474E-858A-1BC69EEEE40F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AA713F-A17A-499B-A542-B286ABCBC504}" type="pres">
      <dgm:prSet presAssocID="{174476A3-7E55-474E-858A-1BC69EEEE40F}" presName="hierChild2" presStyleCnt="0"/>
      <dgm:spPr/>
    </dgm:pt>
    <dgm:pt modelId="{F521511D-DD2E-4805-AD10-15E7077CBBC2}" type="pres">
      <dgm:prSet presAssocID="{631C5646-58D0-4F1A-AAD4-592A78811AC6}" presName="hierRoot1" presStyleCnt="0"/>
      <dgm:spPr/>
    </dgm:pt>
    <dgm:pt modelId="{2384555E-839F-421A-8F42-B0C196514A90}" type="pres">
      <dgm:prSet presAssocID="{631C5646-58D0-4F1A-AAD4-592A78811AC6}" presName="composite" presStyleCnt="0"/>
      <dgm:spPr/>
    </dgm:pt>
    <dgm:pt modelId="{7705BEE9-A57D-4C39-A30B-BE82F0FCC451}" type="pres">
      <dgm:prSet presAssocID="{631C5646-58D0-4F1A-AAD4-592A78811AC6}" presName="background" presStyleLbl="node0" presStyleIdx="1" presStyleCnt="2"/>
      <dgm:spPr/>
    </dgm:pt>
    <dgm:pt modelId="{A993F01E-FC48-4DFC-98AF-63932C76773C}" type="pres">
      <dgm:prSet presAssocID="{631C5646-58D0-4F1A-AAD4-592A78811AC6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BBFB9-1C39-4CD8-A03A-7DAA12D64BDE}" type="pres">
      <dgm:prSet presAssocID="{631C5646-58D0-4F1A-AAD4-592A78811AC6}" presName="hierChild2" presStyleCnt="0"/>
      <dgm:spPr/>
    </dgm:pt>
  </dgm:ptLst>
  <dgm:cxnLst>
    <dgm:cxn modelId="{5DE2FD57-6954-45D9-8E86-D41F47DFC1B2}" type="presOf" srcId="{631C5646-58D0-4F1A-AAD4-592A78811AC6}" destId="{A993F01E-FC48-4DFC-98AF-63932C76773C}" srcOrd="0" destOrd="0" presId="urn:microsoft.com/office/officeart/2005/8/layout/hierarchy1"/>
    <dgm:cxn modelId="{BA96EE71-109D-44E6-BBA5-7BB13EF04181}" type="presOf" srcId="{174476A3-7E55-474E-858A-1BC69EEEE40F}" destId="{D4CF7F2D-1DA5-4968-ADB2-4451E8CF3BE9}" srcOrd="0" destOrd="0" presId="urn:microsoft.com/office/officeart/2005/8/layout/hierarchy1"/>
    <dgm:cxn modelId="{7A7C7F9B-08EB-4401-8934-F59BA613BE68}" srcId="{59AB9DC2-9CBC-47D2-82F5-09638B9039BC}" destId="{631C5646-58D0-4F1A-AAD4-592A78811AC6}" srcOrd="1" destOrd="0" parTransId="{ED8DAF9F-6E59-4244-B1B8-4E114AAE65AE}" sibTransId="{312A4EF7-E09A-42A6-91F3-288FA10A6A91}"/>
    <dgm:cxn modelId="{0DC5D4F4-9DC6-4889-8D52-10F94E00EE35}" srcId="{59AB9DC2-9CBC-47D2-82F5-09638B9039BC}" destId="{174476A3-7E55-474E-858A-1BC69EEEE40F}" srcOrd="0" destOrd="0" parTransId="{CD9C43C2-16C8-4E74-BDF7-805351651F6E}" sibTransId="{85AA27F3-BF2C-486A-AB48-C5668A402C24}"/>
    <dgm:cxn modelId="{1C73455E-99A0-4121-ADFC-D32A786AA802}" type="presOf" srcId="{59AB9DC2-9CBC-47D2-82F5-09638B9039BC}" destId="{B936A0A4-9659-45CE-93CB-DED443BFD39A}" srcOrd="0" destOrd="0" presId="urn:microsoft.com/office/officeart/2005/8/layout/hierarchy1"/>
    <dgm:cxn modelId="{DAC41E06-D0C2-4D42-8266-867C828A821B}" type="presParOf" srcId="{B936A0A4-9659-45CE-93CB-DED443BFD39A}" destId="{83618D7B-9D3D-472F-959D-898B02D69672}" srcOrd="0" destOrd="0" presId="urn:microsoft.com/office/officeart/2005/8/layout/hierarchy1"/>
    <dgm:cxn modelId="{9FDB1E66-2F5F-4DF6-8F5C-73F34F8D80BF}" type="presParOf" srcId="{83618D7B-9D3D-472F-959D-898B02D69672}" destId="{A202F014-A3A1-4F9C-9D06-E1C75A1AE673}" srcOrd="0" destOrd="0" presId="urn:microsoft.com/office/officeart/2005/8/layout/hierarchy1"/>
    <dgm:cxn modelId="{1735AD78-EDE1-4ECA-9C29-7CC1BE27E2D0}" type="presParOf" srcId="{A202F014-A3A1-4F9C-9D06-E1C75A1AE673}" destId="{AA47C149-9D0B-4508-99FF-D8800C01F952}" srcOrd="0" destOrd="0" presId="urn:microsoft.com/office/officeart/2005/8/layout/hierarchy1"/>
    <dgm:cxn modelId="{71C7718D-7271-4156-87AA-B8C7FF9ACB5D}" type="presParOf" srcId="{A202F014-A3A1-4F9C-9D06-E1C75A1AE673}" destId="{D4CF7F2D-1DA5-4968-ADB2-4451E8CF3BE9}" srcOrd="1" destOrd="0" presId="urn:microsoft.com/office/officeart/2005/8/layout/hierarchy1"/>
    <dgm:cxn modelId="{3BC7160A-1127-4958-A1D7-7B4488BCA9EB}" type="presParOf" srcId="{83618D7B-9D3D-472F-959D-898B02D69672}" destId="{16AA713F-A17A-499B-A542-B286ABCBC504}" srcOrd="1" destOrd="0" presId="urn:microsoft.com/office/officeart/2005/8/layout/hierarchy1"/>
    <dgm:cxn modelId="{EAEED389-D2C0-4A93-8ABB-512609E520FE}" type="presParOf" srcId="{B936A0A4-9659-45CE-93CB-DED443BFD39A}" destId="{F521511D-DD2E-4805-AD10-15E7077CBBC2}" srcOrd="1" destOrd="0" presId="urn:microsoft.com/office/officeart/2005/8/layout/hierarchy1"/>
    <dgm:cxn modelId="{4CFC2F87-3A43-4E3A-9C7C-A99047FF80C3}" type="presParOf" srcId="{F521511D-DD2E-4805-AD10-15E7077CBBC2}" destId="{2384555E-839F-421A-8F42-B0C196514A90}" srcOrd="0" destOrd="0" presId="urn:microsoft.com/office/officeart/2005/8/layout/hierarchy1"/>
    <dgm:cxn modelId="{E92353D3-1D31-4EAC-AE8F-9812AB6C40F4}" type="presParOf" srcId="{2384555E-839F-421A-8F42-B0C196514A90}" destId="{7705BEE9-A57D-4C39-A30B-BE82F0FCC451}" srcOrd="0" destOrd="0" presId="urn:microsoft.com/office/officeart/2005/8/layout/hierarchy1"/>
    <dgm:cxn modelId="{F2C69A5D-A000-4028-AF7E-B33E436CF841}" type="presParOf" srcId="{2384555E-839F-421A-8F42-B0C196514A90}" destId="{A993F01E-FC48-4DFC-98AF-63932C76773C}" srcOrd="1" destOrd="0" presId="urn:microsoft.com/office/officeart/2005/8/layout/hierarchy1"/>
    <dgm:cxn modelId="{7401E8CD-5CF1-4F92-B06C-950AD8428457}" type="presParOf" srcId="{F521511D-DD2E-4805-AD10-15E7077CBBC2}" destId="{CA0BBFB9-1C39-4CD8-A03A-7DAA12D64B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8D00E0-7003-4655-A119-E2499BFC4ACB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FC0E40C-08B4-42ED-BD9B-D4E0DE76B049}">
      <dgm:prSet/>
      <dgm:spPr/>
      <dgm:t>
        <a:bodyPr/>
        <a:lstStyle/>
        <a:p>
          <a:r>
            <a:rPr lang="en-US"/>
            <a:t>1) What do you consider an authentic self-identity? How does one achieve being authentic? </a:t>
          </a:r>
        </a:p>
      </dgm:t>
    </dgm:pt>
    <dgm:pt modelId="{7E2647CB-7CFB-4C52-9735-36A707625B9D}" type="parTrans" cxnId="{DB6868B7-9FB2-4F4E-9A34-282E8B3C33A4}">
      <dgm:prSet/>
      <dgm:spPr/>
      <dgm:t>
        <a:bodyPr/>
        <a:lstStyle/>
        <a:p>
          <a:endParaRPr lang="en-US"/>
        </a:p>
      </dgm:t>
    </dgm:pt>
    <dgm:pt modelId="{DDC62AD7-C8F0-4FFB-8E08-0A55904ADD78}" type="sibTrans" cxnId="{DB6868B7-9FB2-4F4E-9A34-282E8B3C33A4}">
      <dgm:prSet/>
      <dgm:spPr/>
      <dgm:t>
        <a:bodyPr/>
        <a:lstStyle/>
        <a:p>
          <a:endParaRPr lang="en-US"/>
        </a:p>
      </dgm:t>
    </dgm:pt>
    <dgm:pt modelId="{A1335156-4B6E-4CE6-8399-328A460B6F81}">
      <dgm:prSet/>
      <dgm:spPr/>
      <dgm:t>
        <a:bodyPr/>
        <a:lstStyle/>
        <a:p>
          <a:r>
            <a:rPr lang="en-US"/>
            <a:t>2) What does it mean to be original vs. derivative? </a:t>
          </a:r>
        </a:p>
      </dgm:t>
    </dgm:pt>
    <dgm:pt modelId="{B9ACAB6C-88BD-4BBE-BB19-BAA3ED6BF2DC}" type="parTrans" cxnId="{343575A0-3FEE-41B4-BA9F-D9AA08A9FC72}">
      <dgm:prSet/>
      <dgm:spPr/>
      <dgm:t>
        <a:bodyPr/>
        <a:lstStyle/>
        <a:p>
          <a:endParaRPr lang="en-US"/>
        </a:p>
      </dgm:t>
    </dgm:pt>
    <dgm:pt modelId="{711D8211-B233-479C-9613-1A86256D0AF1}" type="sibTrans" cxnId="{343575A0-3FEE-41B4-BA9F-D9AA08A9FC72}">
      <dgm:prSet/>
      <dgm:spPr/>
      <dgm:t>
        <a:bodyPr/>
        <a:lstStyle/>
        <a:p>
          <a:endParaRPr lang="en-US"/>
        </a:p>
      </dgm:t>
    </dgm:pt>
    <dgm:pt modelId="{370E35FF-17CB-4432-9EEF-63DCD7F812F2}">
      <dgm:prSet/>
      <dgm:spPr/>
      <dgm:t>
        <a:bodyPr/>
        <a:lstStyle/>
        <a:p>
          <a:r>
            <a:rPr lang="en-US"/>
            <a:t>3) Why are original material objects worth more than replicas? i.e.) art, antiques, memorabilia, etc. </a:t>
          </a:r>
        </a:p>
      </dgm:t>
    </dgm:pt>
    <dgm:pt modelId="{653600D9-D6FE-4CF0-AD46-D1364B68A816}" type="parTrans" cxnId="{A98BB72E-086F-456A-BAA7-258E46948FE9}">
      <dgm:prSet/>
      <dgm:spPr/>
      <dgm:t>
        <a:bodyPr/>
        <a:lstStyle/>
        <a:p>
          <a:endParaRPr lang="en-US"/>
        </a:p>
      </dgm:t>
    </dgm:pt>
    <dgm:pt modelId="{858BEDFC-E30B-49F1-BCD2-871EE7E7DAB8}" type="sibTrans" cxnId="{A98BB72E-086F-456A-BAA7-258E46948FE9}">
      <dgm:prSet/>
      <dgm:spPr/>
      <dgm:t>
        <a:bodyPr/>
        <a:lstStyle/>
        <a:p>
          <a:endParaRPr lang="en-US"/>
        </a:p>
      </dgm:t>
    </dgm:pt>
    <dgm:pt modelId="{3745CE59-D63E-4502-BD3B-68F5170659B6}" type="pres">
      <dgm:prSet presAssocID="{468D00E0-7003-4655-A119-E2499BFC4A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DA16BC-0164-4CBF-BDCC-5487EEF8C693}" type="pres">
      <dgm:prSet presAssocID="{370E35FF-17CB-4432-9EEF-63DCD7F812F2}" presName="boxAndChildren" presStyleCnt="0"/>
      <dgm:spPr/>
    </dgm:pt>
    <dgm:pt modelId="{5A6CB9B7-545F-4312-9D6F-3465652E0ECC}" type="pres">
      <dgm:prSet presAssocID="{370E35FF-17CB-4432-9EEF-63DCD7F812F2}" presName="parentTextBox" presStyleLbl="node1" presStyleIdx="0" presStyleCnt="3"/>
      <dgm:spPr/>
      <dgm:t>
        <a:bodyPr/>
        <a:lstStyle/>
        <a:p>
          <a:endParaRPr lang="en-US"/>
        </a:p>
      </dgm:t>
    </dgm:pt>
    <dgm:pt modelId="{66DE9C79-9717-465F-8DE4-77DD0BD2C3F7}" type="pres">
      <dgm:prSet presAssocID="{711D8211-B233-479C-9613-1A86256D0AF1}" presName="sp" presStyleCnt="0"/>
      <dgm:spPr/>
    </dgm:pt>
    <dgm:pt modelId="{9AEE76CE-74C8-4AA5-93B5-A0594E1A06BC}" type="pres">
      <dgm:prSet presAssocID="{A1335156-4B6E-4CE6-8399-328A460B6F81}" presName="arrowAndChildren" presStyleCnt="0"/>
      <dgm:spPr/>
    </dgm:pt>
    <dgm:pt modelId="{C8E7CEDA-A068-4999-8ECB-29CCB2F614CE}" type="pres">
      <dgm:prSet presAssocID="{A1335156-4B6E-4CE6-8399-328A460B6F81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E2188C78-FE42-4CFE-9719-AA4C8F837C54}" type="pres">
      <dgm:prSet presAssocID="{DDC62AD7-C8F0-4FFB-8E08-0A55904ADD78}" presName="sp" presStyleCnt="0"/>
      <dgm:spPr/>
    </dgm:pt>
    <dgm:pt modelId="{8DED0BF7-3711-4B06-AD66-D201867D61AF}" type="pres">
      <dgm:prSet presAssocID="{7FC0E40C-08B4-42ED-BD9B-D4E0DE76B049}" presName="arrowAndChildren" presStyleCnt="0"/>
      <dgm:spPr/>
    </dgm:pt>
    <dgm:pt modelId="{BA00D5D7-9191-40B8-8173-3F455C61F875}" type="pres">
      <dgm:prSet presAssocID="{7FC0E40C-08B4-42ED-BD9B-D4E0DE76B049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3B8AA56F-2779-46FB-9FD0-32E9F1CFFA0F}" type="presOf" srcId="{468D00E0-7003-4655-A119-E2499BFC4ACB}" destId="{3745CE59-D63E-4502-BD3B-68F5170659B6}" srcOrd="0" destOrd="0" presId="urn:microsoft.com/office/officeart/2005/8/layout/process4"/>
    <dgm:cxn modelId="{DB6868B7-9FB2-4F4E-9A34-282E8B3C33A4}" srcId="{468D00E0-7003-4655-A119-E2499BFC4ACB}" destId="{7FC0E40C-08B4-42ED-BD9B-D4E0DE76B049}" srcOrd="0" destOrd="0" parTransId="{7E2647CB-7CFB-4C52-9735-36A707625B9D}" sibTransId="{DDC62AD7-C8F0-4FFB-8E08-0A55904ADD78}"/>
    <dgm:cxn modelId="{531782FB-54A7-4502-B3B8-8F3CD271A4D6}" type="presOf" srcId="{370E35FF-17CB-4432-9EEF-63DCD7F812F2}" destId="{5A6CB9B7-545F-4312-9D6F-3465652E0ECC}" srcOrd="0" destOrd="0" presId="urn:microsoft.com/office/officeart/2005/8/layout/process4"/>
    <dgm:cxn modelId="{A98BB72E-086F-456A-BAA7-258E46948FE9}" srcId="{468D00E0-7003-4655-A119-E2499BFC4ACB}" destId="{370E35FF-17CB-4432-9EEF-63DCD7F812F2}" srcOrd="2" destOrd="0" parTransId="{653600D9-D6FE-4CF0-AD46-D1364B68A816}" sibTransId="{858BEDFC-E30B-49F1-BCD2-871EE7E7DAB8}"/>
    <dgm:cxn modelId="{91AFE623-3432-493A-9C4B-7E874E01D199}" type="presOf" srcId="{7FC0E40C-08B4-42ED-BD9B-D4E0DE76B049}" destId="{BA00D5D7-9191-40B8-8173-3F455C61F875}" srcOrd="0" destOrd="0" presId="urn:microsoft.com/office/officeart/2005/8/layout/process4"/>
    <dgm:cxn modelId="{D18A2EBC-9320-4C07-B6E6-361B4AB582A1}" type="presOf" srcId="{A1335156-4B6E-4CE6-8399-328A460B6F81}" destId="{C8E7CEDA-A068-4999-8ECB-29CCB2F614CE}" srcOrd="0" destOrd="0" presId="urn:microsoft.com/office/officeart/2005/8/layout/process4"/>
    <dgm:cxn modelId="{343575A0-3FEE-41B4-BA9F-D9AA08A9FC72}" srcId="{468D00E0-7003-4655-A119-E2499BFC4ACB}" destId="{A1335156-4B6E-4CE6-8399-328A460B6F81}" srcOrd="1" destOrd="0" parTransId="{B9ACAB6C-88BD-4BBE-BB19-BAA3ED6BF2DC}" sibTransId="{711D8211-B233-479C-9613-1A86256D0AF1}"/>
    <dgm:cxn modelId="{D5FC2F0A-174C-4F1C-A4CA-9193ABC05431}" type="presParOf" srcId="{3745CE59-D63E-4502-BD3B-68F5170659B6}" destId="{7BDA16BC-0164-4CBF-BDCC-5487EEF8C693}" srcOrd="0" destOrd="0" presId="urn:microsoft.com/office/officeart/2005/8/layout/process4"/>
    <dgm:cxn modelId="{550DD0F8-C568-47E0-8102-41BF98E9A53B}" type="presParOf" srcId="{7BDA16BC-0164-4CBF-BDCC-5487EEF8C693}" destId="{5A6CB9B7-545F-4312-9D6F-3465652E0ECC}" srcOrd="0" destOrd="0" presId="urn:microsoft.com/office/officeart/2005/8/layout/process4"/>
    <dgm:cxn modelId="{7E2D1116-CA00-4FB9-BAD1-8D69E6B27D24}" type="presParOf" srcId="{3745CE59-D63E-4502-BD3B-68F5170659B6}" destId="{66DE9C79-9717-465F-8DE4-77DD0BD2C3F7}" srcOrd="1" destOrd="0" presId="urn:microsoft.com/office/officeart/2005/8/layout/process4"/>
    <dgm:cxn modelId="{FDFE3A47-7E1B-4186-B561-7C1CF988BCE1}" type="presParOf" srcId="{3745CE59-D63E-4502-BD3B-68F5170659B6}" destId="{9AEE76CE-74C8-4AA5-93B5-A0594E1A06BC}" srcOrd="2" destOrd="0" presId="urn:microsoft.com/office/officeart/2005/8/layout/process4"/>
    <dgm:cxn modelId="{B28810C8-F11A-40DC-BBDB-E78A3A41283A}" type="presParOf" srcId="{9AEE76CE-74C8-4AA5-93B5-A0594E1A06BC}" destId="{C8E7CEDA-A068-4999-8ECB-29CCB2F614CE}" srcOrd="0" destOrd="0" presId="urn:microsoft.com/office/officeart/2005/8/layout/process4"/>
    <dgm:cxn modelId="{09DD86FF-3835-4130-A85E-6EADBFEC9A0A}" type="presParOf" srcId="{3745CE59-D63E-4502-BD3B-68F5170659B6}" destId="{E2188C78-FE42-4CFE-9719-AA4C8F837C54}" srcOrd="3" destOrd="0" presId="urn:microsoft.com/office/officeart/2005/8/layout/process4"/>
    <dgm:cxn modelId="{ED1C2458-C79D-436E-9545-72D84DFD88E4}" type="presParOf" srcId="{3745CE59-D63E-4502-BD3B-68F5170659B6}" destId="{8DED0BF7-3711-4B06-AD66-D201867D61AF}" srcOrd="4" destOrd="0" presId="urn:microsoft.com/office/officeart/2005/8/layout/process4"/>
    <dgm:cxn modelId="{A0B8A6D7-8511-488E-8649-CE825ACCB3A6}" type="presParOf" srcId="{8DED0BF7-3711-4B06-AD66-D201867D61AF}" destId="{BA00D5D7-9191-40B8-8173-3F455C61F8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7C149-9D0B-4508-99FF-D8800C01F952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CF7F2D-1DA5-4968-ADB2-4451E8CF3BE9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0, 7, 14, 21, 28, 35, 42, 49, 56, </a:t>
          </a:r>
          <a:r>
            <a:rPr lang="en-US" sz="3800" kern="1200" dirty="0" smtClean="0"/>
            <a:t>63, 70, 77</a:t>
          </a:r>
          <a:endParaRPr lang="en-US" sz="3800" kern="1200" dirty="0"/>
        </a:p>
      </dsp:txBody>
      <dsp:txXfrm>
        <a:off x="422723" y="765323"/>
        <a:ext cx="3130897" cy="1943969"/>
      </dsp:txXfrm>
    </dsp:sp>
    <dsp:sp modelId="{7705BEE9-A57D-4C39-A30B-BE82F0FCC451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93F01E-FC48-4DFC-98AF-63932C76773C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/>
            <a:t>Skip three lines after each number</a:t>
          </a:r>
        </a:p>
      </dsp:txBody>
      <dsp:txXfrm>
        <a:off x="4397216" y="765323"/>
        <a:ext cx="3130897" cy="1943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B9B7-545F-4312-9D6F-3465652E0ECC}">
      <dsp:nvSpPr>
        <dsp:cNvPr id="0" name=""/>
        <dsp:cNvSpPr/>
      </dsp:nvSpPr>
      <dsp:spPr>
        <a:xfrm>
          <a:off x="0" y="4430271"/>
          <a:ext cx="4885203" cy="14541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3) Why are original material objects worth more than replicas? i.e.) art, antiques, memorabilia, etc. </a:t>
          </a:r>
        </a:p>
      </dsp:txBody>
      <dsp:txXfrm>
        <a:off x="0" y="4430271"/>
        <a:ext cx="4885203" cy="1454114"/>
      </dsp:txXfrm>
    </dsp:sp>
    <dsp:sp modelId="{C8E7CEDA-A068-4999-8ECB-29CCB2F614CE}">
      <dsp:nvSpPr>
        <dsp:cNvPr id="0" name=""/>
        <dsp:cNvSpPr/>
      </dsp:nvSpPr>
      <dsp:spPr>
        <a:xfrm rot="10800000">
          <a:off x="0" y="2215655"/>
          <a:ext cx="4885203" cy="2236427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2) What does it mean to be original vs. derivative? </a:t>
          </a:r>
        </a:p>
      </dsp:txBody>
      <dsp:txXfrm rot="10800000">
        <a:off x="0" y="2215655"/>
        <a:ext cx="4885203" cy="1453163"/>
      </dsp:txXfrm>
    </dsp:sp>
    <dsp:sp modelId="{BA00D5D7-9191-40B8-8173-3F455C61F875}">
      <dsp:nvSpPr>
        <dsp:cNvPr id="0" name=""/>
        <dsp:cNvSpPr/>
      </dsp:nvSpPr>
      <dsp:spPr>
        <a:xfrm rot="10800000">
          <a:off x="0" y="1040"/>
          <a:ext cx="4885203" cy="2236427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1) What do you consider an authentic self-identity? How does one achieve being authentic? </a:t>
          </a:r>
        </a:p>
      </dsp:txBody>
      <dsp:txXfrm rot="10800000">
        <a:off x="0" y="1040"/>
        <a:ext cx="4885203" cy="1453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5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1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3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9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4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9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8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2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1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61CE7-6693-480C-AC30-7199A4D7C3E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83763-C6CC-4AC8-8408-21A3C852B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5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4026" y="2043663"/>
            <a:ext cx="4578895" cy="20310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</a:rPr>
              <a:t>SHIP OF THESEUS AND SELF-IDENTITY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4026" y="4074718"/>
            <a:ext cx="4578895" cy="6820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b="1" i="1">
                <a:solidFill>
                  <a:srgbClr val="FFFFFF"/>
                </a:solidFill>
              </a:rPr>
              <a:t>PHILOSOPHY LESSON 10- 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solidFill>
                  <a:srgbClr val="FFFFFF"/>
                </a:solidFill>
              </a:rPr>
              <a:t>EPISTEMOLOGY UNIT</a:t>
            </a:r>
          </a:p>
          <a:p>
            <a:pPr>
              <a:lnSpc>
                <a:spcPct val="90000"/>
              </a:lnSpc>
            </a:pPr>
            <a:endParaRPr lang="en-US" sz="18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2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28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600200"/>
            <a:ext cx="4724400" cy="3505200"/>
          </a:xfrm>
        </p:spPr>
      </p:pic>
    </p:spTree>
    <p:extLst>
      <p:ext uri="{BB962C8B-B14F-4D97-AF65-F5344CB8AC3E}">
        <p14:creationId xmlns:p14="http://schemas.microsoft.com/office/powerpoint/2010/main" val="17429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35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905000"/>
            <a:ext cx="5257800" cy="3200400"/>
          </a:xfrm>
        </p:spPr>
      </p:pic>
    </p:spTree>
    <p:extLst>
      <p:ext uri="{BB962C8B-B14F-4D97-AF65-F5344CB8AC3E}">
        <p14:creationId xmlns:p14="http://schemas.microsoft.com/office/powerpoint/2010/main" val="28568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42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475" y="1600200"/>
            <a:ext cx="3257049" cy="4525963"/>
          </a:xfrm>
        </p:spPr>
      </p:pic>
    </p:spTree>
    <p:extLst>
      <p:ext uri="{BB962C8B-B14F-4D97-AF65-F5344CB8AC3E}">
        <p14:creationId xmlns:p14="http://schemas.microsoft.com/office/powerpoint/2010/main" val="17473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49- Check out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881" y="2133600"/>
            <a:ext cx="4998238" cy="2628106"/>
          </a:xfrm>
        </p:spPr>
      </p:pic>
    </p:spTree>
    <p:extLst>
      <p:ext uri="{BB962C8B-B14F-4D97-AF65-F5344CB8AC3E}">
        <p14:creationId xmlns:p14="http://schemas.microsoft.com/office/powerpoint/2010/main" val="17547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Discussion Questions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3BD853-44EE-413F-A1FE-6BD1251AE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61773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8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73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A35A5-2F2D-4D4E-A128-1AB929B3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122" y="618681"/>
            <a:ext cx="1960404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900">
                <a:solidFill>
                  <a:srgbClr val="FFFFFF"/>
                </a:solidFill>
              </a:rPr>
              <a:t>STORY TIME….THE SHIP OF THESEUS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0015" y="484632"/>
            <a:ext cx="6096762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B1DF16-4E3E-4A5C-955F-459D1AF0B1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" r="-2" b="-2"/>
          <a:stretch/>
        </p:blipFill>
        <p:spPr>
          <a:xfrm>
            <a:off x="732188" y="942538"/>
            <a:ext cx="5372416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782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631" y="0"/>
            <a:ext cx="2436019" cy="3400426"/>
          </a:xfrm>
          <a:prstGeom prst="flowChartDocument">
            <a:avLst/>
          </a:prstGeom>
          <a:solidFill>
            <a:srgbClr val="554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1162"/>
            <a:ext cx="2130136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does the Ship of Theseus Have to with Self-Identity?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49" y="1392024"/>
            <a:ext cx="5510653" cy="407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Self-Reflection of Epistemic Changes Every Seven Years (Some believe seven based on solar cycles…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590800"/>
            <a:ext cx="6781800" cy="2971800"/>
          </a:xfrm>
        </p:spPr>
      </p:pic>
    </p:spTree>
    <p:extLst>
      <p:ext uri="{BB962C8B-B14F-4D97-AF65-F5344CB8AC3E}">
        <p14:creationId xmlns:p14="http://schemas.microsoft.com/office/powerpoint/2010/main" val="22115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Number on your paper the following numbers…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D3831A-F383-4F03-8ED5-55DB2B9DD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679363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Checking-in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981200"/>
            <a:ext cx="4495800" cy="2869533"/>
          </a:xfrm>
        </p:spPr>
      </p:pic>
    </p:spTree>
    <p:extLst>
      <p:ext uri="{BB962C8B-B14F-4D97-AF65-F5344CB8AC3E}">
        <p14:creationId xmlns:p14="http://schemas.microsoft.com/office/powerpoint/2010/main" val="1736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Age 7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057400"/>
            <a:ext cx="4343400" cy="3048000"/>
          </a:xfrm>
        </p:spPr>
      </p:pic>
    </p:spTree>
    <p:extLst>
      <p:ext uri="{BB962C8B-B14F-4D97-AF65-F5344CB8AC3E}">
        <p14:creationId xmlns:p14="http://schemas.microsoft.com/office/powerpoint/2010/main" val="252929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14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600200"/>
            <a:ext cx="4648200" cy="3886200"/>
          </a:xfrm>
        </p:spPr>
      </p:pic>
    </p:spTree>
    <p:extLst>
      <p:ext uri="{BB962C8B-B14F-4D97-AF65-F5344CB8AC3E}">
        <p14:creationId xmlns:p14="http://schemas.microsoft.com/office/powerpoint/2010/main" val="37716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21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524000"/>
            <a:ext cx="4267200" cy="4038600"/>
          </a:xfrm>
        </p:spPr>
      </p:pic>
    </p:spTree>
    <p:extLst>
      <p:ext uri="{BB962C8B-B14F-4D97-AF65-F5344CB8AC3E}">
        <p14:creationId xmlns:p14="http://schemas.microsoft.com/office/powerpoint/2010/main" val="19869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135</Words>
  <Application>Microsoft Office PowerPoint</Application>
  <PresentationFormat>On-screen Show (4:3)</PresentationFormat>
  <Paragraphs>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SHIP OF THESEUS AND SELF-IDENTITY </vt:lpstr>
      <vt:lpstr>STORY TIME….THE SHIP OF THESEUS</vt:lpstr>
      <vt:lpstr>What does the Ship of Theseus Have to with Self-Identity? </vt:lpstr>
      <vt:lpstr>  Self-Reflection of Epistemic Changes Every Seven Years (Some believe seven based on solar cycles… </vt:lpstr>
      <vt:lpstr>Number on your paper the following numbers…</vt:lpstr>
      <vt:lpstr>Checking-in</vt:lpstr>
      <vt:lpstr>Age 7</vt:lpstr>
      <vt:lpstr>Age 14</vt:lpstr>
      <vt:lpstr>Age 21</vt:lpstr>
      <vt:lpstr>Age 28</vt:lpstr>
      <vt:lpstr>Age 35</vt:lpstr>
      <vt:lpstr>Age 42</vt:lpstr>
      <vt:lpstr>49- Check out</vt:lpstr>
      <vt:lpstr>Discussion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 OF THESEUS AND SELF-IDENTITY</dc:title>
  <dc:creator>Anthony Salciccioli</dc:creator>
  <cp:lastModifiedBy>Anthony Salciccioli</cp:lastModifiedBy>
  <cp:revision>3</cp:revision>
  <dcterms:created xsi:type="dcterms:W3CDTF">2019-02-25T00:28:47Z</dcterms:created>
  <dcterms:modified xsi:type="dcterms:W3CDTF">2019-02-27T16:03:57Z</dcterms:modified>
</cp:coreProperties>
</file>