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8F15C2-30C0-429B-9872-557BD501C334}" type="datetimeFigureOut">
              <a:rPr lang="en-US" smtClean="0"/>
              <a:t>3/16/2010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73D06-2BEA-47F8-BFD2-345C4762C3A2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8F15C2-30C0-429B-9872-557BD501C334}" type="datetimeFigureOut">
              <a:rPr lang="en-US" smtClean="0"/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73D06-2BEA-47F8-BFD2-345C4762C3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8F15C2-30C0-429B-9872-557BD501C334}" type="datetimeFigureOut">
              <a:rPr lang="en-US" smtClean="0"/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73D06-2BEA-47F8-BFD2-345C4762C3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8F15C2-30C0-429B-9872-557BD501C334}" type="datetimeFigureOut">
              <a:rPr lang="en-US" smtClean="0"/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73D06-2BEA-47F8-BFD2-345C4762C3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8F15C2-30C0-429B-9872-557BD501C334}" type="datetimeFigureOut">
              <a:rPr lang="en-US" smtClean="0"/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73D06-2BEA-47F8-BFD2-345C4762C3A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8F15C2-30C0-429B-9872-557BD501C334}" type="datetimeFigureOut">
              <a:rPr lang="en-US" smtClean="0"/>
              <a:t>3/16/2010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73D06-2BEA-47F8-BFD2-345C4762C3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8F15C2-30C0-429B-9872-557BD501C334}" type="datetimeFigureOut">
              <a:rPr lang="en-US" smtClean="0"/>
              <a:t>3/16/2010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73D06-2BEA-47F8-BFD2-345C4762C3A2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8F15C2-30C0-429B-9872-557BD501C334}" type="datetimeFigureOut">
              <a:rPr lang="en-US" smtClean="0"/>
              <a:t>3/16/2010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73D06-2BEA-47F8-BFD2-345C4762C3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8F15C2-30C0-429B-9872-557BD501C334}" type="datetimeFigureOut">
              <a:rPr lang="en-US" smtClean="0"/>
              <a:t>3/16/2010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73D06-2BEA-47F8-BFD2-345C4762C3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8F15C2-30C0-429B-9872-557BD501C334}" type="datetimeFigureOut">
              <a:rPr lang="en-US" smtClean="0"/>
              <a:t>3/16/2010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73D06-2BEA-47F8-BFD2-345C4762C3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0A8F15C2-30C0-429B-9872-557BD501C334}" type="datetimeFigureOut">
              <a:rPr lang="en-US" smtClean="0"/>
              <a:t>3/16/2010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6973D06-2BEA-47F8-BFD2-345C4762C3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A8F15C2-30C0-429B-9872-557BD501C334}" type="datetimeFigureOut">
              <a:rPr lang="en-US" smtClean="0"/>
              <a:t>3/16/2010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6973D06-2BEA-47F8-BFD2-345C4762C3A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Frederick Douglass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Narrative of the Life of Frederick Douglass, an American Slave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“Frederick Augustus Washington Bailey” was born in February of 1818 on Maryland’s eastern shore.</a:t>
            </a:r>
          </a:p>
          <a:p>
            <a:r>
              <a:rPr lang="en-US" dirty="0" smtClean="0"/>
              <a:t>Lived with his grandparents and his aunt, only seeing his mother several times before her death. </a:t>
            </a:r>
          </a:p>
          <a:p>
            <a:r>
              <a:rPr lang="en-US" dirty="0" smtClean="0"/>
              <a:t>Had a white father, but did not know who.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Biography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the age of 8 he was sent to live as a houseboy in Baltimore for his master’s relatives. </a:t>
            </a:r>
          </a:p>
          <a:p>
            <a:r>
              <a:rPr lang="en-US" dirty="0" smtClean="0"/>
              <a:t>While there, his new mistress</a:t>
            </a:r>
          </a:p>
          <a:p>
            <a:pPr>
              <a:buNone/>
            </a:pPr>
            <a:r>
              <a:rPr lang="en-US" dirty="0" smtClean="0"/>
              <a:t>t</a:t>
            </a:r>
            <a:r>
              <a:rPr lang="en-US" dirty="0" smtClean="0"/>
              <a:t>aught him the alphabet.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fu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00" y="2971800"/>
            <a:ext cx="2209800" cy="372438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Biography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Eventually, his mistress’s husband found out that she was teaching Frederick how to read and forbade her to continue.</a:t>
            </a:r>
          </a:p>
          <a:p>
            <a:r>
              <a:rPr lang="en-US" dirty="0" smtClean="0"/>
              <a:t>It was against the law to teach a slave to read.</a:t>
            </a:r>
          </a:p>
          <a:p>
            <a:r>
              <a:rPr lang="en-US" dirty="0" smtClean="0"/>
              <a:t>With this new thirst for knowledge, Douglass looked for other ways to learn.</a:t>
            </a:r>
          </a:p>
          <a:p>
            <a:r>
              <a:rPr lang="en-US" dirty="0" smtClean="0"/>
              <a:t>Douglass traded his food rations to neighborhood boys for lessons in reading and writing.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Biography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Eventually, at the age of 13 or 14, he bought a copy of the </a:t>
            </a:r>
            <a:r>
              <a:rPr lang="en-US" i="1" dirty="0" smtClean="0"/>
              <a:t>Colombian Orator</a:t>
            </a:r>
            <a:r>
              <a:rPr lang="en-US" dirty="0" smtClean="0"/>
              <a:t>, a popular schoolbook at the time, and gained an understanding and appreciation of the power of the spoken and written word. </a:t>
            </a:r>
          </a:p>
          <a:p>
            <a:r>
              <a:rPr lang="en-US" dirty="0" smtClean="0"/>
              <a:t>At the age of eighteen, he was sent back to the Eastern shore to be a field hand on a plantation.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Biography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Had one failed escape attempt.</a:t>
            </a:r>
          </a:p>
          <a:p>
            <a:r>
              <a:rPr lang="en-US" dirty="0" smtClean="0"/>
              <a:t>During his time he</a:t>
            </a:r>
          </a:p>
          <a:p>
            <a:pPr>
              <a:buNone/>
            </a:pPr>
            <a:r>
              <a:rPr lang="en-US" dirty="0" smtClean="0"/>
              <a:t> experienced some of the </a:t>
            </a:r>
          </a:p>
          <a:p>
            <a:pPr>
              <a:buNone/>
            </a:pPr>
            <a:r>
              <a:rPr lang="en-US" dirty="0" smtClean="0"/>
              <a:t>horrifying experiences that </a:t>
            </a:r>
          </a:p>
          <a:p>
            <a:pPr>
              <a:buNone/>
            </a:pPr>
            <a:r>
              <a:rPr lang="en-US" dirty="0" smtClean="0"/>
              <a:t>plagued slaves.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sca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6400" y="2311258"/>
            <a:ext cx="2743200" cy="454674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Biography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Eventually managed to escape from the plantation. (not telling you how, you have to find out for yourself!)</a:t>
            </a:r>
          </a:p>
          <a:p>
            <a:r>
              <a:rPr lang="en-US" dirty="0" smtClean="0"/>
              <a:t>He eventually wrote three autobiographies, founded a newspaper, became a public speaker, and even attended the first woman’s rights convention.</a:t>
            </a:r>
          </a:p>
          <a:p>
            <a:r>
              <a:rPr lang="en-US" dirty="0" smtClean="0"/>
              <a:t>Became a trusted advisor to Abraham Lincoln, United States Marshal for the District of Columbia, and Recorder of Deeds for Washington D.C.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Narrative of the Life of Frederick Douglass, an American Slave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Written in 1838, after his escape from his Maryland slaveholder.</a:t>
            </a:r>
          </a:p>
          <a:p>
            <a:r>
              <a:rPr lang="en-US" dirty="0" smtClean="0"/>
              <a:t>Reveals numerous instances of Douglass’s courage on his journey to become a free man.</a:t>
            </a:r>
          </a:p>
          <a:p>
            <a:r>
              <a:rPr lang="en-US" dirty="0" smtClean="0"/>
              <a:t>Does several things: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- asserts his humanity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- claims reading and writing are a      birthright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- Refuses to accept anything less than his physical, emotional, and spiritual freedom.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oran, Thomas_z7E2B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8153886" cy="64008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Slavery – background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In many ways the workings of the slave trade was an immensely complicated and </a:t>
            </a:r>
            <a:r>
              <a:rPr lang="en-US" dirty="0" smtClean="0"/>
              <a:t>tangled business </a:t>
            </a:r>
            <a:r>
              <a:rPr lang="en-US" dirty="0" smtClean="0"/>
              <a:t>involving people on three continents. If you can look at it very simply though it can </a:t>
            </a:r>
            <a:r>
              <a:rPr lang="en-US" dirty="0" smtClean="0"/>
              <a:t>be reduced </a:t>
            </a:r>
            <a:r>
              <a:rPr lang="en-US" dirty="0" smtClean="0"/>
              <a:t>to a matter of supply and demand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demand came from plantation owners in the Americas, the West Indian islands </a:t>
            </a:r>
            <a:r>
              <a:rPr lang="en-US" dirty="0" smtClean="0"/>
              <a:t>especially. This </a:t>
            </a:r>
            <a:r>
              <a:rPr lang="en-US" dirty="0" smtClean="0"/>
              <a:t>demand was satisfied by European and New England merchants allying themselves </a:t>
            </a:r>
            <a:r>
              <a:rPr lang="en-US" dirty="0" smtClean="0"/>
              <a:t>with native </a:t>
            </a:r>
            <a:r>
              <a:rPr lang="en-US" dirty="0" smtClean="0"/>
              <a:t>slave traders in Africa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Slavery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became known as the “slave triangle” or “triangular trade”. </a:t>
            </a:r>
            <a:endParaRPr lang="en-US" dirty="0" smtClean="0"/>
          </a:p>
          <a:p>
            <a:r>
              <a:rPr lang="en-US" dirty="0" smtClean="0"/>
              <a:t>Slaves were purchased from Africa with goods brought from Europe or New England, and then transported across the Atlantic where they were sold. </a:t>
            </a:r>
          </a:p>
          <a:p>
            <a:r>
              <a:rPr lang="en-US" dirty="0" smtClean="0"/>
              <a:t>Never-ending process that kept reinforcing itself.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did Slavery start?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people think that slavery was first started by Europeans. However, when European settlers and merchants first set foot on African soil, the trade was long established. </a:t>
            </a:r>
          </a:p>
          <a:p>
            <a:r>
              <a:rPr lang="en-US" dirty="0" smtClean="0"/>
              <a:t>Estimated to have existed before 300 B.C.</a:t>
            </a:r>
          </a:p>
          <a:p>
            <a:r>
              <a:rPr lang="en-US" dirty="0" smtClean="0"/>
              <a:t>Used as punishment, for sacrifice and to pay off debt.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did one become a slave?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common myth is that men, women, and children were taken by force from their homes in the middle of the night.</a:t>
            </a:r>
          </a:p>
          <a:p>
            <a:r>
              <a:rPr lang="en-US" dirty="0" smtClean="0"/>
              <a:t>While this did take place, the majority of slaves came from war prisoners from tribal wars.</a:t>
            </a:r>
          </a:p>
          <a:p>
            <a:r>
              <a:rPr lang="en-US" dirty="0" smtClean="0"/>
              <a:t>The chief of the winning tribe usually sold his prisoners to European merchants.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trip 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average slaving ship was perhaps 80 to 90 feet long, 25 feet wide and displaced </a:t>
            </a:r>
            <a:r>
              <a:rPr lang="en-US" dirty="0" smtClean="0"/>
              <a:t>somewhere between </a:t>
            </a:r>
            <a:r>
              <a:rPr lang="en-US" dirty="0" smtClean="0"/>
              <a:t>120 and 150 tons. Such a ship would carry about 300 slaves. It was common </a:t>
            </a:r>
            <a:r>
              <a:rPr lang="en-US" dirty="0" smtClean="0"/>
              <a:t>though for </a:t>
            </a:r>
            <a:r>
              <a:rPr lang="en-US" dirty="0" smtClean="0"/>
              <a:t>ships to be considerably larger, carrying 500 to 700 slaves and weighing in at up to 500 tons.</a:t>
            </a:r>
          </a:p>
          <a:p>
            <a:r>
              <a:rPr lang="en-US" dirty="0" smtClean="0"/>
              <a:t>A vessel of this larger size would be crewed by five or six officers and about thirty men. </a:t>
            </a:r>
            <a:r>
              <a:rPr lang="en-US" dirty="0" smtClean="0"/>
              <a:t>Whatever the </a:t>
            </a:r>
            <a:r>
              <a:rPr lang="en-US" dirty="0" smtClean="0"/>
              <a:t>number of slaves on board, what is certain is that each and every ship was </a:t>
            </a:r>
            <a:r>
              <a:rPr lang="en-US" dirty="0" smtClean="0"/>
              <a:t>grossly overcrowded </a:t>
            </a:r>
            <a:r>
              <a:rPr lang="en-US" dirty="0" smtClean="0"/>
              <a:t>and insanitary almost beyond comprehension.</a:t>
            </a:r>
          </a:p>
          <a:p>
            <a:r>
              <a:rPr lang="en-US" dirty="0" smtClean="0"/>
              <a:t>Whilst lying at anchor off the African coast the ship’s carpenter was invariably called upon </a:t>
            </a:r>
            <a:r>
              <a:rPr lang="en-US" dirty="0" smtClean="0"/>
              <a:t>to make </a:t>
            </a:r>
            <a:r>
              <a:rPr lang="en-US" dirty="0" smtClean="0"/>
              <a:t>ready the slave accommodation. This entailed inserting an extra deck in the cargo </a:t>
            </a:r>
            <a:r>
              <a:rPr lang="en-US" dirty="0" smtClean="0"/>
              <a:t>hold between </a:t>
            </a:r>
            <a:r>
              <a:rPr lang="en-US" dirty="0" smtClean="0"/>
              <a:t>the upper and lower decks – a gap usually little more than five feet, or in the case </a:t>
            </a:r>
            <a:r>
              <a:rPr lang="en-US" dirty="0" smtClean="0"/>
              <a:t>of the </a:t>
            </a:r>
            <a:r>
              <a:rPr lang="en-US" dirty="0" smtClean="0"/>
              <a:t>American slavers as little as four feet.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laveShipBrook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381000"/>
            <a:ext cx="8554528" cy="61722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Frederick Douglass</a:t>
            </a:r>
            <a:endParaRPr lang="en-US" dirty="0"/>
          </a:p>
        </p:txBody>
      </p:sp>
      <p:pic>
        <p:nvPicPr>
          <p:cNvPr id="4" name="Content Placeholder 3" descr="4fred16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0" y="1524000"/>
            <a:ext cx="4313129" cy="4919662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61</TotalTime>
  <Words>820</Words>
  <Application>Microsoft Office PowerPoint</Application>
  <PresentationFormat>On-screen Show (4:3)</PresentationFormat>
  <Paragraphs>55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Metro</vt:lpstr>
      <vt:lpstr>Frederick Douglass</vt:lpstr>
      <vt:lpstr>Slide 2</vt:lpstr>
      <vt:lpstr>Slavery – background notes</vt:lpstr>
      <vt:lpstr>Slavery cont.</vt:lpstr>
      <vt:lpstr>When did Slavery start?</vt:lpstr>
      <vt:lpstr>How did one become a slave?</vt:lpstr>
      <vt:lpstr>The trip over</vt:lpstr>
      <vt:lpstr>Slide 8</vt:lpstr>
      <vt:lpstr>Frederick Douglass</vt:lpstr>
      <vt:lpstr>Biography</vt:lpstr>
      <vt:lpstr>Biography cont.</vt:lpstr>
      <vt:lpstr>Biography Cont.</vt:lpstr>
      <vt:lpstr>Biography Cont.</vt:lpstr>
      <vt:lpstr>Biography Cont.</vt:lpstr>
      <vt:lpstr>Biography Cont.</vt:lpstr>
      <vt:lpstr>Narrative of the Life of Frederick Douglass, an American Slave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Frederick Douglass</dc:title>
  <dc:creator>Alex Gui</dc:creator>
  <cp:lastModifiedBy>Alex Gui</cp:lastModifiedBy>
  <cp:revision>7</cp:revision>
  <dcterms:created xsi:type="dcterms:W3CDTF">2010-03-17T00:56:24Z</dcterms:created>
  <dcterms:modified xsi:type="dcterms:W3CDTF">2010-03-17T01:57:44Z</dcterms:modified>
</cp:coreProperties>
</file>