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058400" cy="7772400"/>
  <p:notesSz cx="10058400" cy="7772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30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1791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70609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6403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33687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01719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2040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8309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0340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8205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472381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78520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5"/>
            <a:ext cx="9052559" cy="1243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59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4876" y="912876"/>
            <a:ext cx="6815327" cy="51053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972818" y="6080250"/>
            <a:ext cx="3968750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Japanese bombing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of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Pearl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Harbor.</a:t>
            </a:r>
            <a:r>
              <a:rPr sz="1400" dirty="0">
                <a:latin typeface="Times New Roman"/>
                <a:cs typeface="Times New Roman"/>
              </a:rPr>
              <a:t>  </a:t>
            </a:r>
            <a:r>
              <a:rPr sz="1400" spc="-10" dirty="0">
                <a:latin typeface="Times New Roman"/>
                <a:cs typeface="Times New Roman"/>
              </a:rPr>
              <a:t>December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7,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1941.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41092" y="1065276"/>
            <a:ext cx="4904231" cy="57911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533400" y="381000"/>
            <a:ext cx="60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10</a:t>
            </a:r>
            <a:endParaRPr 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22676" y="1065276"/>
            <a:ext cx="3736847" cy="54863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463291" y="6613651"/>
            <a:ext cx="1051560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U</a:t>
            </a:r>
            <a:r>
              <a:rPr sz="1400" spc="-5" dirty="0">
                <a:latin typeface="Times New Roman"/>
                <a:cs typeface="Times New Roman"/>
              </a:rPr>
              <a:t>.S.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War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Aim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2</a:t>
            </a:r>
            <a:endParaRPr lang="en-US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0075" y="1293876"/>
            <a:ext cx="7367015" cy="48005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06218" y="6232650"/>
            <a:ext cx="3434715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American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Survivors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of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the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</a:t>
            </a:r>
            <a:r>
              <a:rPr sz="1400" spc="-10" dirty="0">
                <a:latin typeface="Times New Roman"/>
                <a:cs typeface="Times New Roman"/>
              </a:rPr>
              <a:t>ataan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</a:t>
            </a:r>
            <a:r>
              <a:rPr sz="1400" spc="-10" dirty="0">
                <a:latin typeface="Times New Roman"/>
                <a:cs typeface="Times New Roman"/>
              </a:rPr>
              <a:t>eath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March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3</a:t>
            </a:r>
            <a:endParaRPr lang="en-US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27276" y="1065276"/>
            <a:ext cx="6379463" cy="51053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658618" y="6385050"/>
            <a:ext cx="2891155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General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Paul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T</a:t>
            </a:r>
            <a:r>
              <a:rPr sz="1400" spc="-10" dirty="0">
                <a:latin typeface="Times New Roman"/>
                <a:cs typeface="Times New Roman"/>
              </a:rPr>
              <a:t>ibbets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and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Enola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Gay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4</a:t>
            </a:r>
            <a:endParaRPr lang="en-US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0075" y="1217676"/>
            <a:ext cx="7549895" cy="4952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30018" y="6385050"/>
            <a:ext cx="3041015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Hiroshima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City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after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Atom</a:t>
            </a:r>
            <a:r>
              <a:rPr sz="1400" spc="-5" dirty="0">
                <a:latin typeface="Times New Roman"/>
                <a:cs typeface="Times New Roman"/>
              </a:rPr>
              <a:t>ic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</a:t>
            </a:r>
            <a:r>
              <a:rPr sz="1400" spc="-10" dirty="0">
                <a:latin typeface="Times New Roman"/>
                <a:cs typeface="Times New Roman"/>
              </a:rPr>
              <a:t>ombing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1475" y="1388364"/>
            <a:ext cx="7772399" cy="48402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744218" y="6385050"/>
            <a:ext cx="4337685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>
                <a:latin typeface="Times New Roman"/>
                <a:cs typeface="Times New Roman"/>
              </a:rPr>
              <a:t>A </a:t>
            </a:r>
            <a:r>
              <a:rPr sz="1400" spc="-10" dirty="0">
                <a:latin typeface="Times New Roman"/>
                <a:cs typeface="Times New Roman"/>
              </a:rPr>
              <a:t>bo</a:t>
            </a:r>
            <a:r>
              <a:rPr sz="1400" spc="-15" dirty="0">
                <a:latin typeface="Times New Roman"/>
                <a:cs typeface="Times New Roman"/>
              </a:rPr>
              <a:t>y</a:t>
            </a:r>
            <a:r>
              <a:rPr sz="1400" spc="5" dirty="0">
                <a:latin typeface="Times New Roman"/>
                <a:cs typeface="Times New Roman"/>
              </a:rPr>
              <a:t>’</a:t>
            </a:r>
            <a:r>
              <a:rPr sz="1400" spc="-10" dirty="0">
                <a:latin typeface="Times New Roman"/>
                <a:cs typeface="Times New Roman"/>
              </a:rPr>
              <a:t>s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burned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ﬂesh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after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atom</a:t>
            </a:r>
            <a:r>
              <a:rPr sz="1400" spc="-5" dirty="0">
                <a:latin typeface="Times New Roman"/>
                <a:cs typeface="Times New Roman"/>
              </a:rPr>
              <a:t>ic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bombing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of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Hiroshima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36876" y="1065276"/>
            <a:ext cx="4495799" cy="54863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988313" y="6689851"/>
            <a:ext cx="5469255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girl </a:t>
            </a:r>
            <a:r>
              <a:rPr sz="1400" spc="-10" dirty="0">
                <a:latin typeface="Times New Roman"/>
                <a:cs typeface="Times New Roman"/>
              </a:rPr>
              <a:t>w</a:t>
            </a:r>
            <a:r>
              <a:rPr sz="1400" spc="-5" dirty="0">
                <a:latin typeface="Times New Roman"/>
                <a:cs typeface="Times New Roman"/>
              </a:rPr>
              <a:t>ith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her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skin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hanging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in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strips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after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atom</a:t>
            </a:r>
            <a:r>
              <a:rPr sz="1400" spc="-5" dirty="0">
                <a:latin typeface="Times New Roman"/>
                <a:cs typeface="Times New Roman"/>
              </a:rPr>
              <a:t>ic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bombing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of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Hiroshima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6476" y="836676"/>
            <a:ext cx="3898391" cy="54863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06218" y="6537451"/>
            <a:ext cx="2951480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Treatment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of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POWs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by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Japanese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soldiers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4876" y="1217676"/>
            <a:ext cx="6934199" cy="47243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125218" y="6080250"/>
            <a:ext cx="3944620" cy="415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6129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Japanese U</a:t>
            </a:r>
            <a:r>
              <a:rPr sz="1400" spc="-5" dirty="0">
                <a:latin typeface="Times New Roman"/>
                <a:cs typeface="Times New Roman"/>
              </a:rPr>
              <a:t>nit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731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performs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medical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experiments,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including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vivisections,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on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POWs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and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colonial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subjects.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3810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91</Words>
  <Application>Microsoft Office PowerPoint</Application>
  <PresentationFormat>Custom</PresentationFormat>
  <Paragraphs>19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ANTHONY SALCICCIOLI</cp:lastModifiedBy>
  <cp:revision>2</cp:revision>
  <dcterms:created xsi:type="dcterms:W3CDTF">2017-05-08T13:22:38Z</dcterms:created>
  <dcterms:modified xsi:type="dcterms:W3CDTF">2017-05-08T11:27:03Z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2017-05-08T00:00:00Z</vt:filetime>
  </property>
  <property fmtid="{D5CDD505-2E9C-101B-9397-08002B2CF9AE}" pid="3" name="LastSaved">
    <vt:filetime>2017-05-08T00:00:00Z</vt:filetime>
  </property>
</Properties>
</file>