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90" r:id="rId3"/>
    <p:sldId id="275" r:id="rId4"/>
    <p:sldId id="279" r:id="rId5"/>
    <p:sldId id="280" r:id="rId6"/>
    <p:sldId id="282" r:id="rId7"/>
    <p:sldId id="289" r:id="rId8"/>
    <p:sldId id="276" r:id="rId9"/>
    <p:sldId id="277" r:id="rId10"/>
    <p:sldId id="283" r:id="rId11"/>
    <p:sldId id="284" r:id="rId12"/>
    <p:sldId id="285" r:id="rId13"/>
    <p:sldId id="286" r:id="rId14"/>
    <p:sldId id="287" r:id="rId15"/>
    <p:sldId id="288" r:id="rId16"/>
    <p:sldId id="291" r:id="rId17"/>
    <p:sldId id="293" r:id="rId18"/>
    <p:sldId id="294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>
      <p:cViewPr varScale="1">
        <p:scale>
          <a:sx n="80" d="100"/>
          <a:sy n="80" d="100"/>
        </p:scale>
        <p:origin x="120" y="7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9/19/2019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9/19/2019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dirty="0"/>
              <a:t>Insert a picture of the head leader of your country.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451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dirty="0"/>
              <a:t>Insert a picture that illustrates some part of your country’s economy.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72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dirty="0"/>
              <a:t>Insert a picture of one of the points of interest for your country.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6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dirty="0">
              <a:solidFill>
                <a:schemeClr val="l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7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874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92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015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336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3045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4210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390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8198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0294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/>
            </a:gs>
            <a:gs pos="40000">
              <a:schemeClr val="bg2"/>
            </a:gs>
            <a:gs pos="10000">
              <a:schemeClr val="bg1">
                <a:lumMod val="95000"/>
              </a:schemeClr>
            </a:gs>
            <a:gs pos="100000">
              <a:schemeClr val="bg2">
                <a:lumMod val="9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ltGray">
          <a:xfrm>
            <a:off x="146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171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C62CBA6D-3C5E-4740-8537-111D1713B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Going to hear these words throughout the year, so let’s get acquainted with their meanings. 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4C9E30-E01A-4FDB-8095-BF9C4181E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Historical terms</a:t>
            </a:r>
          </a:p>
        </p:txBody>
      </p:sp>
    </p:spTree>
    <p:extLst>
      <p:ext uri="{BB962C8B-B14F-4D97-AF65-F5344CB8AC3E}">
        <p14:creationId xmlns:p14="http://schemas.microsoft.com/office/powerpoint/2010/main" val="82335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612" y="1828800"/>
            <a:ext cx="4648200" cy="3076575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dispersion of any people from their original homeland.</a:t>
            </a:r>
          </a:p>
          <a:p>
            <a:r>
              <a:rPr lang="en-US" dirty="0"/>
              <a:t>This has happened to groups that have faced push migrations.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Diaspora </a:t>
            </a:r>
          </a:p>
        </p:txBody>
      </p:sp>
    </p:spTree>
    <p:extLst>
      <p:ext uri="{BB962C8B-B14F-4D97-AF65-F5344CB8AC3E}">
        <p14:creationId xmlns:p14="http://schemas.microsoft.com/office/powerpoint/2010/main" val="266331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2362200"/>
            <a:ext cx="4343400" cy="2743199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Reasons why people leave where they are.</a:t>
            </a:r>
          </a:p>
          <a:p>
            <a:r>
              <a:rPr lang="en-US" dirty="0"/>
              <a:t>Push factors are negative. </a:t>
            </a:r>
          </a:p>
          <a:p>
            <a:r>
              <a:rPr lang="en-US" dirty="0"/>
              <a:t>Pull are positive.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vs. pull migrations </a:t>
            </a:r>
          </a:p>
        </p:txBody>
      </p:sp>
    </p:spTree>
    <p:extLst>
      <p:ext uri="{BB962C8B-B14F-4D97-AF65-F5344CB8AC3E}">
        <p14:creationId xmlns:p14="http://schemas.microsoft.com/office/powerpoint/2010/main" val="360970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2" y="2286000"/>
            <a:ext cx="4571999" cy="2376487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study of historical writing.</a:t>
            </a:r>
          </a:p>
          <a:p>
            <a:r>
              <a:rPr lang="en-US" dirty="0"/>
              <a:t>We evaluate whether the information comes from a good or bad source. </a:t>
            </a:r>
          </a:p>
          <a:p>
            <a:r>
              <a:rPr lang="en-US" dirty="0"/>
              <a:t>Some sources are highly biased, so it validates the usage of primary sources.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Historiography </a:t>
            </a:r>
          </a:p>
        </p:txBody>
      </p:sp>
    </p:spTree>
    <p:extLst>
      <p:ext uri="{BB962C8B-B14F-4D97-AF65-F5344CB8AC3E}">
        <p14:creationId xmlns:p14="http://schemas.microsoft.com/office/powerpoint/2010/main" val="274497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1371600"/>
            <a:ext cx="3809999" cy="3862387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combining or attempted combining of different religions, cultures, or schools of thought.</a:t>
            </a:r>
          </a:p>
          <a:p>
            <a:r>
              <a:rPr lang="en-US" dirty="0"/>
              <a:t>This is most evident in the Chinese belief systems.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Syncretism </a:t>
            </a:r>
          </a:p>
        </p:txBody>
      </p:sp>
    </p:spTree>
    <p:extLst>
      <p:ext uri="{BB962C8B-B14F-4D97-AF65-F5344CB8AC3E}">
        <p14:creationId xmlns:p14="http://schemas.microsoft.com/office/powerpoint/2010/main" val="417240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612" y="2362200"/>
            <a:ext cx="3886200" cy="2619375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Feeling experienced when evidence presented violates what we were taught. </a:t>
            </a:r>
          </a:p>
          <a:p>
            <a:r>
              <a:rPr lang="en-US" dirty="0"/>
              <a:t>Part of process in finding evidence related to historical event.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dissonance </a:t>
            </a:r>
          </a:p>
        </p:txBody>
      </p:sp>
    </p:spTree>
    <p:extLst>
      <p:ext uri="{BB962C8B-B14F-4D97-AF65-F5344CB8AC3E}">
        <p14:creationId xmlns:p14="http://schemas.microsoft.com/office/powerpoint/2010/main" val="105394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2" y="2133600"/>
            <a:ext cx="5285300" cy="2959768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Seeing the world through the lenses of, “your own people”  </a:t>
            </a:r>
            <a:endParaRPr lang="en-US" sz="4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ETHNOCENTRISM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0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612" y="2133601"/>
            <a:ext cx="3962400" cy="2728912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Ways Homo Sapiens lived for millennia </a:t>
            </a:r>
          </a:p>
          <a:p>
            <a:r>
              <a:rPr lang="en-US" dirty="0"/>
              <a:t>Small groups that worked collectively </a:t>
            </a:r>
          </a:p>
          <a:p>
            <a:r>
              <a:rPr lang="en-US" dirty="0"/>
              <a:t>Was very effective</a:t>
            </a:r>
          </a:p>
          <a:p>
            <a:r>
              <a:rPr lang="en-US" dirty="0"/>
              <a:t>Began to go away 10,000 years ago when man shifted to Agrarian ways</a:t>
            </a:r>
          </a:p>
          <a:p>
            <a:r>
              <a:rPr lang="en-US" dirty="0"/>
              <a:t>Very few people on earth live this way now.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Hunting and gathering</a:t>
            </a:r>
          </a:p>
        </p:txBody>
      </p:sp>
    </p:spTree>
    <p:extLst>
      <p:ext uri="{BB962C8B-B14F-4D97-AF65-F5344CB8AC3E}">
        <p14:creationId xmlns:p14="http://schemas.microsoft.com/office/powerpoint/2010/main" val="392841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612" y="2286000"/>
            <a:ext cx="4952999" cy="3200399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Began when mankind filled up the world.</a:t>
            </a:r>
          </a:p>
          <a:p>
            <a:r>
              <a:rPr lang="en-US" dirty="0"/>
              <a:t>It took man roughly 170,000 years to fill world from East Africa to Southern South America</a:t>
            </a:r>
          </a:p>
          <a:p>
            <a:r>
              <a:rPr lang="en-US" dirty="0"/>
              <a:t>Sedentary populations led to major changes.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Agrarian societies 	</a:t>
            </a:r>
          </a:p>
        </p:txBody>
      </p:sp>
    </p:spTree>
    <p:extLst>
      <p:ext uri="{BB962C8B-B14F-4D97-AF65-F5344CB8AC3E}">
        <p14:creationId xmlns:p14="http://schemas.microsoft.com/office/powerpoint/2010/main" val="69981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3" y="2286000"/>
            <a:ext cx="4419599" cy="32766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country, state, or territory ruled by a king or queen.</a:t>
            </a:r>
          </a:p>
          <a:p>
            <a:r>
              <a:rPr lang="en-US" dirty="0"/>
              <a:t>These are ruled along hereditary lines and are not democratic nor merit-based.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Kingdom </a:t>
            </a:r>
          </a:p>
        </p:txBody>
      </p:sp>
    </p:spTree>
    <p:extLst>
      <p:ext uri="{BB962C8B-B14F-4D97-AF65-F5344CB8AC3E}">
        <p14:creationId xmlns:p14="http://schemas.microsoft.com/office/powerpoint/2010/main" val="260042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1. Cities- The engine of civilization </a:t>
            </a:r>
          </a:p>
          <a:p>
            <a:r>
              <a:rPr lang="en-US" b="1" dirty="0"/>
              <a:t>2. Advanced tools</a:t>
            </a:r>
          </a:p>
          <a:p>
            <a:r>
              <a:rPr lang="en-US" b="1" dirty="0"/>
              <a:t>3. Social Classes</a:t>
            </a:r>
          </a:p>
          <a:p>
            <a:r>
              <a:rPr lang="en-US" b="1" dirty="0"/>
              <a:t>4. Specialized Jobs </a:t>
            </a:r>
          </a:p>
          <a:p>
            <a:r>
              <a:rPr lang="en-US" b="1" dirty="0"/>
              <a:t>5. Writing </a:t>
            </a:r>
          </a:p>
          <a:p>
            <a:r>
              <a:rPr lang="en-US" b="1" dirty="0"/>
              <a:t>6. Organized Religion</a:t>
            </a:r>
          </a:p>
          <a:p>
            <a:r>
              <a:rPr lang="en-US" b="1" dirty="0"/>
              <a:t>7. Government and Laws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group of people that possess 7 </a:t>
            </a:r>
            <a:r>
              <a:rPr lang="en-US" dirty="0" smtClean="0"/>
              <a:t>criteria</a:t>
            </a:r>
            <a:endParaRPr lang="en-US" dirty="0"/>
          </a:p>
          <a:p>
            <a:r>
              <a:rPr lang="en-US" dirty="0"/>
              <a:t>A group needs to have all 7 to be considered civilized. </a:t>
            </a:r>
          </a:p>
          <a:p>
            <a:r>
              <a:rPr lang="en-US" dirty="0"/>
              <a:t>Other peoples existed that did not meet these 7. </a:t>
            </a:r>
            <a:endParaRPr lang="en-US" dirty="0"/>
          </a:p>
          <a:p>
            <a:r>
              <a:rPr lang="en-US" dirty="0" smtClean="0"/>
              <a:t>This list is debated upon by historians and this is one of several lists. Feel free to debates its merits.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Civilization </a:t>
            </a:r>
          </a:p>
        </p:txBody>
      </p:sp>
    </p:spTree>
    <p:extLst>
      <p:ext uri="{BB962C8B-B14F-4D97-AF65-F5344CB8AC3E}">
        <p14:creationId xmlns:p14="http://schemas.microsoft.com/office/powerpoint/2010/main" val="123613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612" y="1981200"/>
            <a:ext cx="4800601" cy="276225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An extensive group of states or countries under a single supreme authority, formerly especially an emperor or empress.</a:t>
            </a:r>
          </a:p>
          <a:p>
            <a:r>
              <a:rPr lang="en-US" dirty="0"/>
              <a:t>“Conquer and Expand”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Empire </a:t>
            </a:r>
          </a:p>
        </p:txBody>
      </p:sp>
    </p:spTree>
    <p:extLst>
      <p:ext uri="{BB962C8B-B14F-4D97-AF65-F5344CB8AC3E}">
        <p14:creationId xmlns:p14="http://schemas.microsoft.com/office/powerpoint/2010/main" val="109727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708734" cy="4343400"/>
          </a:xfrm>
        </p:spPr>
        <p:txBody>
          <a:bodyPr/>
          <a:lstStyle/>
          <a:p>
            <a:r>
              <a:rPr lang="en-US" dirty="0"/>
              <a:t>A group of people that share distinctive characteristics where they see themselves as part of a larger whole.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Society  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12" y="1828800"/>
            <a:ext cx="3054349" cy="2987073"/>
          </a:xfrm>
        </p:spPr>
      </p:pic>
    </p:spTree>
    <p:extLst>
      <p:ext uri="{BB962C8B-B14F-4D97-AF65-F5344CB8AC3E}">
        <p14:creationId xmlns:p14="http://schemas.microsoft.com/office/powerpoint/2010/main" val="191394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8C6BBEF-C96F-48F8-89DC-E03691981D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12" y="1828800"/>
            <a:ext cx="3435349" cy="2573196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893D7-DADE-40FE-A680-E4F0C1B711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succession of people from the same family who rule over time. </a:t>
            </a:r>
          </a:p>
          <a:p>
            <a:pPr marL="4572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469F1A-260A-40A1-88DC-8F697A084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Dynasty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588C91-3F0B-48B0-9AAB-715B3A321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36" y="5029200"/>
            <a:ext cx="3133725" cy="1457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13E3F5-89C6-4F67-8BA2-05CB20F64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412" y="3105150"/>
            <a:ext cx="3505200" cy="283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6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4" y="2438400"/>
            <a:ext cx="4419598" cy="25908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city that with its surrounding territory forms an independent state.</a:t>
            </a:r>
          </a:p>
          <a:p>
            <a:r>
              <a:rPr lang="en-US" dirty="0"/>
              <a:t>Greece had over 1,000, so they were able to experiment with various ways of governance.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City-state</a:t>
            </a:r>
          </a:p>
        </p:txBody>
      </p:sp>
    </p:spTree>
    <p:extLst>
      <p:ext uri="{BB962C8B-B14F-4D97-AF65-F5344CB8AC3E}">
        <p14:creationId xmlns:p14="http://schemas.microsoft.com/office/powerpoint/2010/main" val="329899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1752600"/>
            <a:ext cx="3886200" cy="33909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Leadership or dominance, especially by one country or social group over others.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Hegemony </a:t>
            </a:r>
          </a:p>
        </p:txBody>
      </p:sp>
    </p:spTree>
    <p:extLst>
      <p:ext uri="{BB962C8B-B14F-4D97-AF65-F5344CB8AC3E}">
        <p14:creationId xmlns:p14="http://schemas.microsoft.com/office/powerpoint/2010/main" val="373235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MORE PEOPLE YOU MIX WITH, THE MORE YOU LEARN. </a:t>
            </a:r>
          </a:p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Cultural diffusion</a:t>
            </a:r>
            <a:r>
              <a:rPr lang="en-US" dirty="0"/>
              <a:t> is the spread of </a:t>
            </a:r>
            <a:r>
              <a:rPr lang="en-US" b="1" dirty="0"/>
              <a:t>cultural</a:t>
            </a:r>
            <a:r>
              <a:rPr lang="en-US" dirty="0"/>
              <a:t> beliefs and social activities from one group to another. The mixing of world </a:t>
            </a:r>
            <a:r>
              <a:rPr lang="en-US" b="1" dirty="0"/>
              <a:t>cultures</a:t>
            </a:r>
            <a:r>
              <a:rPr lang="en-US" dirty="0"/>
              <a:t> through different ethnicities, religions and nationalities. It has increased with advanced communication, transportation and technology.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diffusion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012" y="3657600"/>
            <a:ext cx="39624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32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 count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/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lnSpc>
            <a:spcPct val="90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country report presentation" id="{F5D0384A-00F6-4BDA-834C-33F5C4031353}" vid="{A5A61C26-2E15-47AF-A86A-D1E541AAEC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AEF1AC-E279-497A-BEF6-B83421166B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country report presentation</Template>
  <TotalTime>0</TotalTime>
  <Words>510</Words>
  <Application>Microsoft Office PowerPoint</Application>
  <PresentationFormat>Custom</PresentationFormat>
  <Paragraphs>68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World country report presentation</vt:lpstr>
      <vt:lpstr>Historical terms</vt:lpstr>
      <vt:lpstr>Kingdom </vt:lpstr>
      <vt:lpstr>Civilization </vt:lpstr>
      <vt:lpstr>Empire </vt:lpstr>
      <vt:lpstr>Society   </vt:lpstr>
      <vt:lpstr>Dynasty </vt:lpstr>
      <vt:lpstr>City-state</vt:lpstr>
      <vt:lpstr>Hegemony </vt:lpstr>
      <vt:lpstr>Cultural diffusion </vt:lpstr>
      <vt:lpstr>Diaspora </vt:lpstr>
      <vt:lpstr>Push vs. pull migrations </vt:lpstr>
      <vt:lpstr>Historiography </vt:lpstr>
      <vt:lpstr>Syncretism </vt:lpstr>
      <vt:lpstr>Cognitive dissonance </vt:lpstr>
      <vt:lpstr>ETHNOCENTRISM </vt:lpstr>
      <vt:lpstr>Hunting and gathering</vt:lpstr>
      <vt:lpstr>Agrarian societies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2015-11-23T14:07:25Z</dcterms:created>
  <dcterms:modified xsi:type="dcterms:W3CDTF">2019-09-19T13:01:52Z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TC034606299991</vt:lpwstr>
  </property>
</Properties>
</file>