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32" r:id="rId4"/>
    <p:sldMasterId id="2147483756" r:id="rId5"/>
    <p:sldMasterId id="2147483780" r:id="rId6"/>
    <p:sldMasterId id="2147483792" r:id="rId7"/>
    <p:sldMasterId id="2147483804" r:id="rId8"/>
    <p:sldMasterId id="2147483816" r:id="rId9"/>
    <p:sldMasterId id="2147483828" r:id="rId10"/>
  </p:sldMasterIdLst>
  <p:sldIdLst>
    <p:sldId id="256" r:id="rId11"/>
    <p:sldId id="257" r:id="rId12"/>
    <p:sldId id="258" r:id="rId13"/>
    <p:sldId id="259" r:id="rId14"/>
    <p:sldId id="260" r:id="rId15"/>
    <p:sldId id="261" r:id="rId16"/>
    <p:sldId id="262" r:id="rId17"/>
    <p:sldId id="263" r:id="rId18"/>
    <p:sldId id="264" r:id="rId19"/>
    <p:sldId id="265" r:id="rId20"/>
    <p:sldId id="26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336"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F8450EA-E83C-42D6-BE7F-2103B3EBA928}"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E16B9A4B-4D59-4C27-9A12-F5F6AC56B2FE}"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8450EA-E83C-42D6-BE7F-2103B3EBA928}"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3F8450EA-E83C-42D6-BE7F-2103B3EBA928}" type="datetimeFigureOut">
              <a:rPr lang="en-US" smtClean="0"/>
              <a:t>3/26/2013</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E16B9A4B-4D59-4C27-9A12-F5F6AC56B2FE}" type="slidenum">
              <a:rPr lang="en-US" smtClean="0"/>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3F8450EA-E83C-42D6-BE7F-2103B3EBA928}" type="datetimeFigureOut">
              <a:rPr lang="en-US" smtClean="0"/>
              <a:t>3/26/2013</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3F8450EA-E83C-42D6-BE7F-2103B3EBA928}" type="datetimeFigureOut">
              <a:rPr lang="en-US" smtClean="0"/>
              <a:t>3/26/2013</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E16B9A4B-4D59-4C27-9A12-F5F6AC56B2FE}" type="slidenum">
              <a:rPr lang="en-US" smtClean="0"/>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3F8450EA-E83C-42D6-BE7F-2103B3EBA928}" type="datetimeFigureOut">
              <a:rPr lang="en-US" smtClean="0"/>
              <a:t>3/26/2013</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E16B9A4B-4D59-4C27-9A12-F5F6AC56B2FE}" type="slidenum">
              <a:rPr lang="en-US" smtClean="0"/>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3F8450EA-E83C-42D6-BE7F-2103B3EBA928}" type="datetimeFigureOut">
              <a:rPr lang="en-US" smtClean="0"/>
              <a:t>3/26/2013</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E16B9A4B-4D59-4C27-9A12-F5F6AC56B2F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F8450EA-E83C-42D6-BE7F-2103B3EBA928}" type="datetimeFigureOut">
              <a:rPr lang="en-US" smtClean="0"/>
              <a:t>3/26/2013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3F8450EA-E83C-42D6-BE7F-2103B3EBA928}" type="datetimeFigureOut">
              <a:rPr lang="en-US" smtClean="0"/>
              <a:t>3/26/2013</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E16B9A4B-4D59-4C27-9A12-F5F6AC56B2FE}" type="slidenum">
              <a:rPr lang="en-US" smtClean="0"/>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3F8450EA-E83C-42D6-BE7F-2103B3EBA928}" type="datetimeFigureOut">
              <a:rPr lang="en-US" smtClean="0"/>
              <a:t>3/26/2013</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E16B9A4B-4D59-4C27-9A12-F5F6AC56B2F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3F8450EA-E83C-42D6-BE7F-2103B3EBA928}" type="datetimeFigureOut">
              <a:rPr lang="en-US" smtClean="0"/>
              <a:t>3/26/2013</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E16B9A4B-4D59-4C27-9A12-F5F6AC56B2F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8450EA-E83C-42D6-BE7F-2103B3EBA928}"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8450EA-E83C-42D6-BE7F-2103B3EBA928}"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8450EA-E83C-42D6-BE7F-2103B3EBA928}"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8450EA-E83C-42D6-BE7F-2103B3EBA928}"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8450EA-E83C-42D6-BE7F-2103B3EBA928}"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3F8450EA-E83C-42D6-BE7F-2103B3EBA928}"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8450EA-E83C-42D6-BE7F-2103B3EBA928}" type="datetimeFigureOut">
              <a:rPr lang="en-US" smtClean="0"/>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B9A4B-4D59-4C27-9A12-F5F6AC56B2FE}"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8450EA-E83C-42D6-BE7F-2103B3EBA928}" type="datetimeFigureOut">
              <a:rPr lang="en-US" smtClean="0"/>
              <a:t>3/26/2013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8450EA-E83C-42D6-BE7F-2103B3EBA928}" type="datetimeFigureOut">
              <a:rPr lang="en-US" smtClean="0"/>
              <a:t>3/26/2013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8450EA-E83C-42D6-BE7F-2103B3EBA928}" type="datetimeFigureOut">
              <a:rPr lang="en-US" smtClean="0"/>
              <a:t>3/26/2013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3F8450EA-E83C-42D6-BE7F-2103B3EBA928}" type="datetimeFigureOut">
              <a:rPr lang="en-US" smtClean="0"/>
              <a:t>3/26/2013</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E16B9A4B-4D59-4C27-9A12-F5F6AC56B2F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8450EA-E83C-42D6-BE7F-2103B3EBA928}"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8450EA-E83C-42D6-BE7F-2103B3EBA928}" type="datetimeFigureOut">
              <a:rPr lang="en-US" smtClean="0"/>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8450EA-E83C-42D6-BE7F-2103B3EBA928}"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8450EA-E83C-42D6-BE7F-2103B3EBA928}"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3F8450EA-E83C-42D6-BE7F-2103B3EBA928}" type="datetimeFigureOut">
              <a:rPr lang="en-US" smtClean="0"/>
              <a:t>3/26/2013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E16B9A4B-4D59-4C27-9A12-F5F6AC56B2FE}"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F8450EA-E83C-42D6-BE7F-2103B3EBA928}" type="datetimeFigureOut">
              <a:rPr lang="en-US" smtClean="0"/>
              <a:t>3/26/2013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16B9A4B-4D59-4C27-9A12-F5F6AC56B2FE}"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F8450EA-E83C-42D6-BE7F-2103B3EBA928}" type="datetimeFigureOut">
              <a:rPr lang="en-US" smtClean="0"/>
              <a:t>3/26/2013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16B9A4B-4D59-4C27-9A12-F5F6AC56B2FE}"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F8450EA-E83C-42D6-BE7F-2103B3EBA928}" type="datetimeFigureOut">
              <a:rPr lang="en-US" smtClean="0"/>
              <a:t>3/26/2013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16B9A4B-4D59-4C27-9A12-F5F6AC56B2FE}"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F8450EA-E83C-42D6-BE7F-2103B3EBA928}" type="datetimeFigureOut">
              <a:rPr lang="en-US" smtClean="0"/>
              <a:t>3/26/2013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16B9A4B-4D59-4C27-9A12-F5F6AC56B2FE}"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F8450EA-E83C-42D6-BE7F-2103B3EBA928}" type="datetimeFigureOut">
              <a:rPr lang="en-US" smtClean="0"/>
              <a:t>3/26/2013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16B9A4B-4D59-4C27-9A12-F5F6AC56B2FE}"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3F8450EA-E83C-42D6-BE7F-2103B3EBA928}" type="datetimeFigureOut">
              <a:rPr lang="en-US" smtClean="0"/>
              <a:t>3/26/2013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16B9A4B-4D59-4C27-9A12-F5F6AC56B2F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F8450EA-E83C-42D6-BE7F-2103B3EBA928}" type="datetimeFigureOut">
              <a:rPr lang="en-US" smtClean="0"/>
              <a:t>3/26/2013</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B9A4B-4D59-4C27-9A12-F5F6AC56B2FE}"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F8450EA-E83C-42D6-BE7F-2103B3EBA928}" type="datetimeFigureOut">
              <a:rPr lang="en-US" smtClean="0"/>
              <a:t>3/26/2013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16B9A4B-4D59-4C27-9A12-F5F6AC56B2FE}"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F8450EA-E83C-42D6-BE7F-2103B3EBA928}" type="datetimeFigureOut">
              <a:rPr lang="en-US" smtClean="0"/>
              <a:t>3/26/2013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16B9A4B-4D59-4C27-9A12-F5F6AC56B2FE}"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F8450EA-E83C-42D6-BE7F-2103B3EBA928}" type="datetimeFigureOut">
              <a:rPr lang="en-US" smtClean="0"/>
              <a:t>3/26/2013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16B9A4B-4D59-4C27-9A12-F5F6AC56B2FE}"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F8450EA-E83C-42D6-BE7F-2103B3EBA928}" type="datetimeFigureOut">
              <a:rPr lang="en-US" smtClean="0"/>
              <a:t>3/26/2013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16B9A4B-4D59-4C27-9A12-F5F6AC56B2FE}"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F8450EA-E83C-42D6-BE7F-2103B3EBA928}" type="datetimeFigureOut">
              <a:rPr lang="en-US" smtClean="0"/>
              <a:t>3/26/2013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16B9A4B-4D59-4C27-9A12-F5F6AC56B2FE}"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8450EA-E83C-42D6-BE7F-2103B3EBA928}"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8450EA-E83C-42D6-BE7F-2103B3EBA928}"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F8450EA-E83C-42D6-BE7F-2103B3EBA928}" type="datetimeFigureOut">
              <a:rPr lang="en-US" smtClean="0"/>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B9A4B-4D59-4C27-9A12-F5F6AC56B2FE}"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8450EA-E83C-42D6-BE7F-2103B3EBA928}" type="datetimeFigureOut">
              <a:rPr lang="en-US" smtClean="0"/>
              <a:t>3/26/2013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8450EA-E83C-42D6-BE7F-2103B3EBA928}" type="datetimeFigureOut">
              <a:rPr lang="en-US" smtClean="0"/>
              <a:t>3/26/2013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8450EA-E83C-42D6-BE7F-2103B3EBA928}" type="datetimeFigureOut">
              <a:rPr lang="en-US" smtClean="0"/>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8450EA-E83C-42D6-BE7F-2103B3EBA928}" type="datetimeFigureOut">
              <a:rPr lang="en-US" smtClean="0"/>
              <a:t>3/26/2013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8450EA-E83C-42D6-BE7F-2103B3EBA928}" type="datetimeFigureOut">
              <a:rPr lang="en-US" smtClean="0"/>
              <a:t>3/26/2013</a:t>
            </a:fld>
            <a:endParaRPr lang="en-US"/>
          </a:p>
        </p:txBody>
      </p:sp>
      <p:sp>
        <p:nvSpPr>
          <p:cNvPr id="7" name="Slide Number Placeholder 6"/>
          <p:cNvSpPr>
            <a:spLocks noGrp="1"/>
          </p:cNvSpPr>
          <p:nvPr>
            <p:ph type="sldNum" sz="quarter" idx="12"/>
          </p:nvPr>
        </p:nvSpPr>
        <p:spPr/>
        <p:txBody>
          <a:bodyPr/>
          <a:lstStyle/>
          <a:p>
            <a:fld id="{E16B9A4B-4D59-4C27-9A12-F5F6AC56B2FE}"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8450EA-E83C-42D6-BE7F-2103B3EBA928}" type="datetimeFigureOut">
              <a:rPr lang="en-US" smtClean="0"/>
              <a:t>3/26/2013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8450EA-E83C-42D6-BE7F-2103B3EBA928}"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8450EA-E83C-42D6-BE7F-2103B3EBA928}"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3F8450EA-E83C-42D6-BE7F-2103B3EBA928}" type="datetimeFigureOut">
              <a:rPr lang="en-US" smtClean="0"/>
              <a:t>3/26/2013</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E16B9A4B-4D59-4C27-9A12-F5F6AC56B2FE}"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8450EA-E83C-42D6-BE7F-2103B3EBA928}"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8450EA-E83C-42D6-BE7F-2103B3EBA928}"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F8450EA-E83C-42D6-BE7F-2103B3EBA928}" type="datetimeFigureOut">
              <a:rPr lang="en-US" smtClean="0"/>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B9A4B-4D59-4C27-9A12-F5F6AC56B2FE}"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F8450EA-E83C-42D6-BE7F-2103B3EBA928}" type="datetimeFigureOut">
              <a:rPr lang="en-US" smtClean="0"/>
              <a:t>3/26/2013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6B9A4B-4D59-4C27-9A12-F5F6AC56B2FE}"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8450EA-E83C-42D6-BE7F-2103B3EBA928}" type="datetimeFigureOut">
              <a:rPr lang="en-US" smtClean="0"/>
              <a:t>3/26/2013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8450EA-E83C-42D6-BE7F-2103B3EBA928}" type="datetimeFigureOut">
              <a:rPr lang="en-US" smtClean="0"/>
              <a:t>3/26/2013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8450EA-E83C-42D6-BE7F-2103B3EBA928}" type="datetimeFigureOut">
              <a:rPr lang="en-US" smtClean="0"/>
              <a:t>3/26/2013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3F8450EA-E83C-42D6-BE7F-2103B3EBA928}" type="datetimeFigureOut">
              <a:rPr lang="en-US" smtClean="0"/>
              <a:t>3/26/2013</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E16B9A4B-4D59-4C27-9A12-F5F6AC56B2FE}" type="slidenum">
              <a:rPr lang="en-US" smtClean="0"/>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3F8450EA-E83C-42D6-BE7F-2103B3EBA928}" type="datetimeFigureOut">
              <a:rPr lang="en-US" smtClean="0"/>
              <a:t>3/26/2013</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E16B9A4B-4D59-4C27-9A12-F5F6AC56B2FE}" type="slidenum">
              <a:rPr lang="en-US" smtClean="0"/>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8450EA-E83C-42D6-BE7F-2103B3EBA928}"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8450EA-E83C-42D6-BE7F-2103B3EBA928}"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3F8450EA-E83C-42D6-BE7F-2103B3EBA928}" type="datetimeFigureOut">
              <a:rPr lang="en-US" smtClean="0"/>
              <a:t>3/26/2013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E16B9A4B-4D59-4C27-9A12-F5F6AC56B2F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3F8450EA-E83C-42D6-BE7F-2103B3EBA928}" type="datetimeFigureOut">
              <a:rPr lang="en-US" smtClean="0"/>
              <a:t>3/26/2013</a:t>
            </a:fld>
            <a:endParaRPr lang="en-US"/>
          </a:p>
        </p:txBody>
      </p:sp>
      <p:sp>
        <p:nvSpPr>
          <p:cNvPr id="9" name="Slide Number Placeholder 8"/>
          <p:cNvSpPr>
            <a:spLocks noGrp="1"/>
          </p:cNvSpPr>
          <p:nvPr>
            <p:ph type="sldNum" sz="quarter" idx="15"/>
          </p:nvPr>
        </p:nvSpPr>
        <p:spPr/>
        <p:txBody>
          <a:bodyPr rtlCol="0"/>
          <a:lstStyle/>
          <a:p>
            <a:fld id="{E16B9A4B-4D59-4C27-9A12-F5F6AC56B2FE}"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F8450EA-E83C-42D6-BE7F-2103B3EBA928}" type="datetimeFigureOut">
              <a:rPr lang="en-US" smtClean="0"/>
              <a:t>3/26/2013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E16B9A4B-4D59-4C27-9A12-F5F6AC56B2F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F8450EA-E83C-42D6-BE7F-2103B3EBA928}" type="datetimeFigureOut">
              <a:rPr lang="en-US" smtClean="0"/>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B9A4B-4D59-4C27-9A12-F5F6AC56B2FE}"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8450EA-E83C-42D6-BE7F-2103B3EBA928}" type="datetimeFigureOut">
              <a:rPr lang="en-US" smtClean="0"/>
              <a:t>3/26/2013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F8450EA-E83C-42D6-BE7F-2103B3EBA928}" type="datetimeFigureOut">
              <a:rPr lang="en-US" smtClean="0"/>
              <a:t>3/26/2013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6B9A4B-4D59-4C27-9A12-F5F6AC56B2FE}"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3F8450EA-E83C-42D6-BE7F-2103B3EBA928}" type="datetimeFigureOut">
              <a:rPr lang="en-US" smtClean="0"/>
              <a:t>3/26/2013</a:t>
            </a:fld>
            <a:endParaRPr lang="en-US"/>
          </a:p>
        </p:txBody>
      </p:sp>
      <p:sp>
        <p:nvSpPr>
          <p:cNvPr id="7" name="Slide Number Placeholder 6"/>
          <p:cNvSpPr>
            <a:spLocks noGrp="1"/>
          </p:cNvSpPr>
          <p:nvPr>
            <p:ph type="sldNum" sz="quarter" idx="11"/>
          </p:nvPr>
        </p:nvSpPr>
        <p:spPr/>
        <p:txBody>
          <a:bodyPr rtlCol="0"/>
          <a:lstStyle/>
          <a:p>
            <a:fld id="{E16B9A4B-4D59-4C27-9A12-F5F6AC56B2FE}"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8450EA-E83C-42D6-BE7F-2103B3EBA928}" type="datetimeFigureOut">
              <a:rPr lang="en-US" smtClean="0"/>
              <a:t>3/26/2013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3F8450EA-E83C-42D6-BE7F-2103B3EBA928}" type="datetimeFigureOut">
              <a:rPr lang="en-US" smtClean="0"/>
              <a:t>3/26/2013</a:t>
            </a:fld>
            <a:endParaRPr lang="en-US"/>
          </a:p>
        </p:txBody>
      </p:sp>
      <p:sp>
        <p:nvSpPr>
          <p:cNvPr id="22" name="Slide Number Placeholder 21"/>
          <p:cNvSpPr>
            <a:spLocks noGrp="1"/>
          </p:cNvSpPr>
          <p:nvPr>
            <p:ph type="sldNum" sz="quarter" idx="15"/>
          </p:nvPr>
        </p:nvSpPr>
        <p:spPr/>
        <p:txBody>
          <a:bodyPr rtlCol="0"/>
          <a:lstStyle/>
          <a:p>
            <a:fld id="{E16B9A4B-4D59-4C27-9A12-F5F6AC56B2FE}"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F8450EA-E83C-42D6-BE7F-2103B3EBA928}" type="datetimeFigureOut">
              <a:rPr lang="en-US" smtClean="0"/>
              <a:t>3/26/2013</a:t>
            </a:fld>
            <a:endParaRPr lang="en-US"/>
          </a:p>
        </p:txBody>
      </p:sp>
      <p:sp>
        <p:nvSpPr>
          <p:cNvPr id="18" name="Slide Number Placeholder 17"/>
          <p:cNvSpPr>
            <a:spLocks noGrp="1"/>
          </p:cNvSpPr>
          <p:nvPr>
            <p:ph type="sldNum" sz="quarter" idx="11"/>
          </p:nvPr>
        </p:nvSpPr>
        <p:spPr/>
        <p:txBody>
          <a:bodyPr rtlCol="0"/>
          <a:lstStyle/>
          <a:p>
            <a:fld id="{E16B9A4B-4D59-4C27-9A12-F5F6AC56B2FE}"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8450EA-E83C-42D6-BE7F-2103B3EBA928}"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8450EA-E83C-42D6-BE7F-2103B3EBA928}"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3F8450EA-E83C-42D6-BE7F-2103B3EBA928}" type="datetimeFigureOut">
              <a:rPr lang="en-US" smtClean="0"/>
              <a:t>3/26/2013</a:t>
            </a:fld>
            <a:endParaRPr lang="en-US"/>
          </a:p>
        </p:txBody>
      </p:sp>
      <p:sp>
        <p:nvSpPr>
          <p:cNvPr id="17" name="Slide Number Placeholder 16"/>
          <p:cNvSpPr>
            <a:spLocks noGrp="1"/>
          </p:cNvSpPr>
          <p:nvPr>
            <p:ph type="sldNum" sz="quarter" idx="11"/>
          </p:nvPr>
        </p:nvSpPr>
        <p:spPr/>
        <p:txBody>
          <a:bodyPr/>
          <a:lstStyle/>
          <a:p>
            <a:fld id="{E16B9A4B-4D59-4C27-9A12-F5F6AC56B2FE}"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3F8450EA-E83C-42D6-BE7F-2103B3EBA928}" type="datetimeFigureOut">
              <a:rPr lang="en-US" smtClean="0"/>
              <a:t>3/26/2013</a:t>
            </a:fld>
            <a:endParaRPr lang="en-US"/>
          </a:p>
        </p:txBody>
      </p:sp>
      <p:sp>
        <p:nvSpPr>
          <p:cNvPr id="12" name="Slide Number Placeholder 11"/>
          <p:cNvSpPr>
            <a:spLocks noGrp="1"/>
          </p:cNvSpPr>
          <p:nvPr>
            <p:ph type="sldNum" sz="quarter" idx="15"/>
          </p:nvPr>
        </p:nvSpPr>
        <p:spPr/>
        <p:txBody>
          <a:bodyPr/>
          <a:lstStyle/>
          <a:p>
            <a:fld id="{E16B9A4B-4D59-4C27-9A12-F5F6AC56B2FE}"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3F8450EA-E83C-42D6-BE7F-2103B3EBA928}" type="datetimeFigureOut">
              <a:rPr lang="en-US" smtClean="0"/>
              <a:t>3/26/2013</a:t>
            </a:fld>
            <a:endParaRPr lang="en-US"/>
          </a:p>
        </p:txBody>
      </p:sp>
      <p:sp>
        <p:nvSpPr>
          <p:cNvPr id="14" name="Slide Number Placeholder 13"/>
          <p:cNvSpPr>
            <a:spLocks noGrp="1"/>
          </p:cNvSpPr>
          <p:nvPr>
            <p:ph type="sldNum" sz="quarter" idx="11"/>
          </p:nvPr>
        </p:nvSpPr>
        <p:spPr/>
        <p:txBody>
          <a:bodyPr/>
          <a:lstStyle/>
          <a:p>
            <a:fld id="{E16B9A4B-4D59-4C27-9A12-F5F6AC56B2FE}"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F8450EA-E83C-42D6-BE7F-2103B3EBA928}" type="datetimeFigureOut">
              <a:rPr lang="en-US" smtClean="0"/>
              <a:t>3/26/2013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3F8450EA-E83C-42D6-BE7F-2103B3EBA928}" type="datetimeFigureOut">
              <a:rPr lang="en-US" smtClean="0"/>
              <a:t>3/26/2013</a:t>
            </a:fld>
            <a:endParaRPr lang="en-US"/>
          </a:p>
        </p:txBody>
      </p:sp>
      <p:sp>
        <p:nvSpPr>
          <p:cNvPr id="12" name="Slide Number Placeholder 11"/>
          <p:cNvSpPr>
            <a:spLocks noGrp="1"/>
          </p:cNvSpPr>
          <p:nvPr>
            <p:ph type="sldNum" sz="quarter" idx="16"/>
          </p:nvPr>
        </p:nvSpPr>
        <p:spPr/>
        <p:txBody>
          <a:bodyPr/>
          <a:lstStyle/>
          <a:p>
            <a:fld id="{E16B9A4B-4D59-4C27-9A12-F5F6AC56B2FE}"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3F8450EA-E83C-42D6-BE7F-2103B3EBA928}" type="datetimeFigureOut">
              <a:rPr lang="en-US" smtClean="0"/>
              <a:t>3/26/2013</a:t>
            </a:fld>
            <a:endParaRPr lang="en-US"/>
          </a:p>
        </p:txBody>
      </p:sp>
      <p:sp>
        <p:nvSpPr>
          <p:cNvPr id="12" name="Slide Number Placeholder 11"/>
          <p:cNvSpPr>
            <a:spLocks noGrp="1"/>
          </p:cNvSpPr>
          <p:nvPr>
            <p:ph type="sldNum" sz="quarter" idx="17"/>
          </p:nvPr>
        </p:nvSpPr>
        <p:spPr/>
        <p:txBody>
          <a:bodyPr/>
          <a:lstStyle/>
          <a:p>
            <a:fld id="{E16B9A4B-4D59-4C27-9A12-F5F6AC56B2FE}"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3F8450EA-E83C-42D6-BE7F-2103B3EBA928}" type="datetimeFigureOut">
              <a:rPr lang="en-US" smtClean="0"/>
              <a:t>3/26/2013</a:t>
            </a:fld>
            <a:endParaRPr lang="en-US"/>
          </a:p>
        </p:txBody>
      </p:sp>
      <p:sp>
        <p:nvSpPr>
          <p:cNvPr id="16" name="Slide Number Placeholder 15"/>
          <p:cNvSpPr>
            <a:spLocks noGrp="1"/>
          </p:cNvSpPr>
          <p:nvPr>
            <p:ph type="sldNum" sz="quarter" idx="11"/>
          </p:nvPr>
        </p:nvSpPr>
        <p:spPr/>
        <p:txBody>
          <a:bodyPr/>
          <a:lstStyle/>
          <a:p>
            <a:fld id="{E16B9A4B-4D59-4C27-9A12-F5F6AC56B2FE}"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F8450EA-E83C-42D6-BE7F-2103B3EBA928}" type="datetimeFigureOut">
              <a:rPr lang="en-US" smtClean="0"/>
              <a:t>3/26/2013</a:t>
            </a:fld>
            <a:endParaRPr lang="en-US"/>
          </a:p>
        </p:txBody>
      </p:sp>
      <p:sp>
        <p:nvSpPr>
          <p:cNvPr id="8" name="Slide Number Placeholder 7"/>
          <p:cNvSpPr>
            <a:spLocks noGrp="1"/>
          </p:cNvSpPr>
          <p:nvPr>
            <p:ph type="sldNum" sz="quarter" idx="11"/>
          </p:nvPr>
        </p:nvSpPr>
        <p:spPr/>
        <p:txBody>
          <a:bodyPr/>
          <a:lstStyle/>
          <a:p>
            <a:fld id="{E16B9A4B-4D59-4C27-9A12-F5F6AC56B2F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3F8450EA-E83C-42D6-BE7F-2103B3EBA928}" type="datetimeFigureOut">
              <a:rPr lang="en-US" smtClean="0"/>
              <a:t>3/26/2013</a:t>
            </a:fld>
            <a:endParaRPr lang="en-US"/>
          </a:p>
        </p:txBody>
      </p:sp>
      <p:sp>
        <p:nvSpPr>
          <p:cNvPr id="19" name="Slide Number Placeholder 18"/>
          <p:cNvSpPr>
            <a:spLocks noGrp="1"/>
          </p:cNvSpPr>
          <p:nvPr>
            <p:ph type="sldNum" sz="quarter" idx="16"/>
          </p:nvPr>
        </p:nvSpPr>
        <p:spPr/>
        <p:txBody>
          <a:bodyPr/>
          <a:lstStyle/>
          <a:p>
            <a:fld id="{E16B9A4B-4D59-4C27-9A12-F5F6AC56B2FE}"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3F8450EA-E83C-42D6-BE7F-2103B3EBA928}" type="datetimeFigureOut">
              <a:rPr lang="en-US" smtClean="0"/>
              <a:t>3/26/2013</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E16B9A4B-4D59-4C27-9A12-F5F6AC56B2FE}"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8450EA-E83C-42D6-BE7F-2103B3EBA928}"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8450EA-E83C-42D6-BE7F-2103B3EBA928}"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B9A4B-4D59-4C27-9A12-F5F6AC56B2FE}"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3F8450EA-E83C-42D6-BE7F-2103B3EBA928}" type="datetimeFigureOut">
              <a:rPr lang="en-US" smtClean="0"/>
              <a:t>3/26/2013</a:t>
            </a:fld>
            <a:endParaRPr lang="en-US"/>
          </a:p>
        </p:txBody>
      </p:sp>
      <p:sp>
        <p:nvSpPr>
          <p:cNvPr id="8" name="Slide Number Placeholder 7"/>
          <p:cNvSpPr>
            <a:spLocks noGrp="1"/>
          </p:cNvSpPr>
          <p:nvPr>
            <p:ph type="sldNum" sz="quarter" idx="11"/>
          </p:nvPr>
        </p:nvSpPr>
        <p:spPr/>
        <p:txBody>
          <a:bodyPr/>
          <a:lstStyle/>
          <a:p>
            <a:fld id="{E16B9A4B-4D59-4C27-9A12-F5F6AC56B2F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8450EA-E83C-42D6-BE7F-2103B3EBA928}"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8450EA-E83C-42D6-BE7F-2103B3EBA928}" type="datetimeFigureOut">
              <a:rPr lang="en-US" smtClean="0"/>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B9A4B-4D59-4C27-9A12-F5F6AC56B2FE}"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8450EA-E83C-42D6-BE7F-2103B3EBA928}"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F8450EA-E83C-42D6-BE7F-2103B3EBA928}" type="datetimeFigureOut">
              <a:rPr lang="en-US" smtClean="0"/>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B9A4B-4D59-4C27-9A12-F5F6AC56B2FE}"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F8450EA-E83C-42D6-BE7F-2103B3EBA928}" type="datetimeFigureOut">
              <a:rPr lang="en-US" smtClean="0"/>
              <a:t>3/26/2013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6B9A4B-4D59-4C27-9A12-F5F6AC56B2FE}"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8450EA-E83C-42D6-BE7F-2103B3EBA928}" type="datetimeFigureOut">
              <a:rPr lang="en-US" smtClean="0"/>
              <a:t>3/26/2013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8450EA-E83C-42D6-BE7F-2103B3EBA928}" type="datetimeFigureOut">
              <a:rPr lang="en-US" smtClean="0"/>
              <a:t>3/26/2013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8450EA-E83C-42D6-BE7F-2103B3EBA928}" type="datetimeFigureOut">
              <a:rPr lang="en-US" smtClean="0"/>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8450EA-E83C-42D6-BE7F-2103B3EBA928}" type="datetimeFigureOut">
              <a:rPr lang="en-US" smtClean="0"/>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8450EA-E83C-42D6-BE7F-2103B3EBA928}"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8450EA-E83C-42D6-BE7F-2103B3EBA928}"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8450EA-E83C-42D6-BE7F-2103B3EBA928}"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B9A4B-4D59-4C27-9A12-F5F6AC56B2FE}"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3F8450EA-E83C-42D6-BE7F-2103B3EBA928}" type="datetimeFigureOut">
              <a:rPr lang="en-US" smtClean="0"/>
              <a:t>3/26/2013</a:t>
            </a:fld>
            <a:endParaRPr lang="en-US"/>
          </a:p>
        </p:txBody>
      </p:sp>
      <p:sp>
        <p:nvSpPr>
          <p:cNvPr id="7" name="Slide Number Placeholder 6"/>
          <p:cNvSpPr>
            <a:spLocks noGrp="1"/>
          </p:cNvSpPr>
          <p:nvPr>
            <p:ph type="sldNum" sz="quarter" idx="12"/>
          </p:nvPr>
        </p:nvSpPr>
        <p:spPr/>
        <p:txBody>
          <a:bodyPr/>
          <a:lstStyle/>
          <a:p>
            <a:fld id="{E16B9A4B-4D59-4C27-9A12-F5F6AC56B2FE}"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F8450EA-E83C-42D6-BE7F-2103B3EBA928}"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B9A4B-4D59-4C27-9A12-F5F6AC56B2FE}"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8450EA-E83C-42D6-BE7F-2103B3EBA928}"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F8450EA-E83C-42D6-BE7F-2103B3EBA928}" type="datetimeFigureOut">
              <a:rPr lang="en-US" smtClean="0"/>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B9A4B-4D59-4C27-9A12-F5F6AC56B2FE}"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8450EA-E83C-42D6-BE7F-2103B3EBA928}" type="datetimeFigureOut">
              <a:rPr lang="en-US" smtClean="0"/>
              <a:t>3/26/2013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6B9A4B-4D59-4C27-9A12-F5F6AC56B2FE}"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F8450EA-E83C-42D6-BE7F-2103B3EBA928}" type="datetimeFigureOut">
              <a:rPr lang="en-US" smtClean="0"/>
              <a:t>3/26/2013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8450EA-E83C-42D6-BE7F-2103B3EBA928}" type="datetimeFigureOut">
              <a:rPr lang="en-US" smtClean="0"/>
              <a:t>3/26/2013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8450EA-E83C-42D6-BE7F-2103B3EBA928}" type="datetimeFigureOut">
              <a:rPr lang="en-US" smtClean="0"/>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8450EA-E83C-42D6-BE7F-2103B3EBA928}" type="datetimeFigureOut">
              <a:rPr lang="en-US" smtClean="0"/>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B9A4B-4D59-4C27-9A12-F5F6AC56B2FE}"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8450EA-E83C-42D6-BE7F-2103B3EBA928}"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8450EA-E83C-42D6-BE7F-2103B3EBA928}"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B9A4B-4D59-4C27-9A12-F5F6AC56B2FE}" type="slidenum">
              <a:rPr lang="en-US" smtClean="0"/>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8.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9.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3F8450EA-E83C-42D6-BE7F-2103B3EBA928}" type="datetimeFigureOut">
              <a:rPr lang="en-US" smtClean="0"/>
              <a:t>3/26/2013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E16B9A4B-4D59-4C27-9A12-F5F6AC56B2FE}"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3F8450EA-E83C-42D6-BE7F-2103B3EBA928}" type="datetimeFigureOut">
              <a:rPr lang="en-US" smtClean="0"/>
              <a:t>3/26/2013</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E16B9A4B-4D59-4C27-9A12-F5F6AC56B2F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3F8450EA-E83C-42D6-BE7F-2103B3EBA928}" type="datetimeFigureOut">
              <a:rPr lang="en-US" smtClean="0"/>
              <a:t>3/26/2013</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E16B9A4B-4D59-4C27-9A12-F5F6AC56B2F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F8450EA-E83C-42D6-BE7F-2103B3EBA928}" type="datetimeFigureOut">
              <a:rPr lang="en-US" smtClean="0"/>
              <a:t>3/26/2013</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16B9A4B-4D59-4C27-9A12-F5F6AC56B2F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3F8450EA-E83C-42D6-BE7F-2103B3EBA928}" type="datetimeFigureOut">
              <a:rPr lang="en-US" smtClean="0"/>
              <a:t>3/26/2013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16B9A4B-4D59-4C27-9A12-F5F6AC56B2F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3F8450EA-E83C-42D6-BE7F-2103B3EBA928}" type="datetimeFigureOut">
              <a:rPr lang="en-US" smtClean="0"/>
              <a:t>3/26/2013</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E16B9A4B-4D59-4C27-9A12-F5F6AC56B2F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F8450EA-E83C-42D6-BE7F-2103B3EBA928}" type="datetimeFigureOut">
              <a:rPr lang="en-US" smtClean="0"/>
              <a:t>3/26/2013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16B9A4B-4D59-4C27-9A12-F5F6AC56B2F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3F8450EA-E83C-42D6-BE7F-2103B3EBA928}" type="datetimeFigureOut">
              <a:rPr lang="en-US" smtClean="0"/>
              <a:t>3/26/2013</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E16B9A4B-4D59-4C27-9A12-F5F6AC56B2FE}"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3F8450EA-E83C-42D6-BE7F-2103B3EBA928}" type="datetimeFigureOut">
              <a:rPr lang="en-US" smtClean="0"/>
              <a:t>3/26/2013</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E16B9A4B-4D59-4C27-9A12-F5F6AC56B2FE}"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F8450EA-E83C-42D6-BE7F-2103B3EBA928}" type="datetimeFigureOut">
              <a:rPr lang="en-US" smtClean="0"/>
              <a:t>3/26/2013</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16B9A4B-4D59-4C27-9A12-F5F6AC56B2F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Michigan Constitution</a:t>
            </a:r>
            <a:endParaRPr lang="en-US" dirty="0"/>
          </a:p>
        </p:txBody>
      </p:sp>
      <p:sp>
        <p:nvSpPr>
          <p:cNvPr id="3" name="Subtitle 2"/>
          <p:cNvSpPr>
            <a:spLocks noGrp="1"/>
          </p:cNvSpPr>
          <p:nvPr>
            <p:ph type="subTitle" idx="1"/>
          </p:nvPr>
        </p:nvSpPr>
        <p:spPr/>
        <p:txBody>
          <a:bodyPr>
            <a:normAutofit/>
          </a:bodyPr>
          <a:lstStyle/>
          <a:p>
            <a:r>
              <a:rPr lang="en-US" sz="1800" b="1" dirty="0" smtClean="0">
                <a:latin typeface="+mj-lt"/>
              </a:rPr>
              <a:t>Article I</a:t>
            </a:r>
            <a:endParaRPr lang="en-US" sz="1800" b="1" dirty="0">
              <a:latin typeface="+mj-lt"/>
            </a:endParaRPr>
          </a:p>
        </p:txBody>
      </p:sp>
      <p:sp>
        <p:nvSpPr>
          <p:cNvPr id="4" name="TextBox 3"/>
          <p:cNvSpPr txBox="1"/>
          <p:nvPr/>
        </p:nvSpPr>
        <p:spPr>
          <a:xfrm rot="-2460000">
            <a:off x="2011599" y="4247745"/>
            <a:ext cx="1941510" cy="381000"/>
          </a:xfrm>
          <a:prstGeom prst="rect">
            <a:avLst/>
          </a:prstGeom>
          <a:noFill/>
        </p:spPr>
        <p:txBody>
          <a:bodyPr wrap="square" rtlCol="0">
            <a:spAutoFit/>
          </a:bodyPr>
          <a:lstStyle/>
          <a:p>
            <a:r>
              <a:rPr lang="en-US" dirty="0" smtClean="0"/>
              <a:t>Karl </a:t>
            </a:r>
            <a:r>
              <a:rPr lang="en-US" dirty="0" err="1" smtClean="0"/>
              <a:t>Hansknecht</a:t>
            </a:r>
            <a:endParaRPr lang="en-US" dirty="0"/>
          </a:p>
        </p:txBody>
      </p:sp>
    </p:spTree>
    <p:extLst>
      <p:ext uri="{BB962C8B-B14F-4D97-AF65-F5344CB8AC3E}">
        <p14:creationId xmlns:p14="http://schemas.microsoft.com/office/powerpoint/2010/main" val="611572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Section 9</a:t>
            </a:r>
            <a:endParaRPr lang="en-US" dirty="0"/>
          </a:p>
        </p:txBody>
      </p:sp>
      <p:sp>
        <p:nvSpPr>
          <p:cNvPr id="2" name="Content Placeholder 1"/>
          <p:cNvSpPr>
            <a:spLocks noGrp="1"/>
          </p:cNvSpPr>
          <p:nvPr>
            <p:ph sz="half" idx="1"/>
          </p:nvPr>
        </p:nvSpPr>
        <p:spPr/>
        <p:txBody>
          <a:bodyPr/>
          <a:lstStyle/>
          <a:p>
            <a:endParaRPr lang="en-US"/>
          </a:p>
        </p:txBody>
      </p:sp>
      <p:sp>
        <p:nvSpPr>
          <p:cNvPr id="3" name="Content Placeholder 2"/>
          <p:cNvSpPr>
            <a:spLocks noGrp="1"/>
          </p:cNvSpPr>
          <p:nvPr>
            <p:ph sz="half" idx="2"/>
          </p:nvPr>
        </p:nvSpPr>
        <p:spPr/>
        <p:txBody>
          <a:bodyPr/>
          <a:lstStyle/>
          <a:p>
            <a:r>
              <a:rPr lang="en-US" dirty="0" smtClean="0"/>
              <a:t>Slavery and involuntary servitude, unless being punished for a crime by law, is not tolerable.</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3767833" cy="3763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9770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10</a:t>
            </a:r>
            <a:endParaRPr lang="en-US" dirty="0"/>
          </a:p>
        </p:txBody>
      </p:sp>
      <p:sp>
        <p:nvSpPr>
          <p:cNvPr id="3" name="Content Placeholder 2"/>
          <p:cNvSpPr>
            <a:spLocks noGrp="1"/>
          </p:cNvSpPr>
          <p:nvPr>
            <p:ph type="body" idx="1"/>
          </p:nvPr>
        </p:nvSpPr>
        <p:spPr/>
        <p:txBody>
          <a:bodyPr/>
          <a:lstStyle/>
          <a:p>
            <a:r>
              <a:rPr lang="en-US" dirty="0" smtClean="0"/>
              <a:t>No laws shall be made to change the punishment of a crime after the crime has been committed</a:t>
            </a:r>
            <a:endParaRPr lang="en-US" dirty="0"/>
          </a:p>
        </p:txBody>
      </p:sp>
    </p:spTree>
    <p:extLst>
      <p:ext uri="{BB962C8B-B14F-4D97-AF65-F5344CB8AC3E}">
        <p14:creationId xmlns:p14="http://schemas.microsoft.com/office/powerpoint/2010/main" val="2006765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10000"/>
          </a:bodyPr>
          <a:lstStyle/>
          <a:p>
            <a:r>
              <a:rPr lang="en-US" dirty="0"/>
              <a:t>The government is created for the peoples’ equal benefit, security and protection.</a:t>
            </a:r>
          </a:p>
          <a:p>
            <a:r>
              <a:rPr lang="en-US" dirty="0" smtClean="0"/>
              <a:t>All power of the government only exists because the people let it exist. Without the people, there is no government.</a:t>
            </a:r>
            <a:endParaRPr lang="en-US" dirty="0"/>
          </a:p>
        </p:txBody>
      </p:sp>
      <p:sp>
        <p:nvSpPr>
          <p:cNvPr id="6" name="Text Placeholder 5"/>
          <p:cNvSpPr>
            <a:spLocks noGrp="1"/>
          </p:cNvSpPr>
          <p:nvPr>
            <p:ph type="body" sz="half" idx="2"/>
          </p:nvPr>
        </p:nvSpPr>
        <p:spPr/>
        <p:txBody>
          <a:bodyPr/>
          <a:lstStyle/>
          <a:p>
            <a:endParaRPr lang="en-US" dirty="0"/>
          </a:p>
        </p:txBody>
      </p:sp>
      <p:sp>
        <p:nvSpPr>
          <p:cNvPr id="4" name="Title 3"/>
          <p:cNvSpPr>
            <a:spLocks noGrp="1"/>
          </p:cNvSpPr>
          <p:nvPr>
            <p:ph type="title"/>
          </p:nvPr>
        </p:nvSpPr>
        <p:spPr>
          <a:xfrm>
            <a:off x="726113" y="457200"/>
            <a:ext cx="2298634" cy="1191620"/>
          </a:xfrm>
        </p:spPr>
        <p:txBody>
          <a:bodyPr/>
          <a:lstStyle/>
          <a:p>
            <a:pPr algn="ctr"/>
            <a:r>
              <a:rPr lang="en-US" dirty="0" smtClean="0"/>
              <a:t>Section 1</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 y="1752600"/>
            <a:ext cx="208469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2560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a:t>
            </a:r>
            <a:endParaRPr lang="en-US" dirty="0"/>
          </a:p>
        </p:txBody>
      </p:sp>
      <p:sp>
        <p:nvSpPr>
          <p:cNvPr id="3" name="Content Placeholder 2"/>
          <p:cNvSpPr>
            <a:spLocks noGrp="1"/>
          </p:cNvSpPr>
          <p:nvPr>
            <p:ph sz="half" idx="1"/>
          </p:nvPr>
        </p:nvSpPr>
        <p:spPr/>
        <p:txBody>
          <a:bodyPr>
            <a:normAutofit/>
          </a:bodyPr>
          <a:lstStyle/>
          <a:p>
            <a:r>
              <a:rPr lang="en-US" dirty="0" smtClean="0"/>
              <a:t>Every person has equal protection from the laws.</a:t>
            </a:r>
          </a:p>
          <a:p>
            <a:r>
              <a:rPr lang="en-US" dirty="0" smtClean="0"/>
              <a:t>No one shall be denied his or her political rights or be discriminated based upon religion, race, color, or national origin.</a:t>
            </a:r>
            <a:endParaRPr lang="en-US" dirty="0"/>
          </a:p>
        </p:txBody>
      </p:sp>
      <p:sp>
        <p:nvSpPr>
          <p:cNvPr id="4" name="Content Placeholder 3"/>
          <p:cNvSpPr>
            <a:spLocks noGrp="1"/>
          </p:cNvSpPr>
          <p:nvPr>
            <p:ph sz="half" idx="2"/>
          </p:nvPr>
        </p:nvSpPr>
        <p:spPr/>
        <p:txBody>
          <a:bodyPr>
            <a:normAutofit/>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838200"/>
            <a:ext cx="3565083" cy="3600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1899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3</a:t>
            </a:r>
            <a:endParaRPr lang="en-US" dirty="0"/>
          </a:p>
        </p:txBody>
      </p:sp>
      <p:sp>
        <p:nvSpPr>
          <p:cNvPr id="3" name="Content Placeholder 2"/>
          <p:cNvSpPr>
            <a:spLocks noGrp="1"/>
          </p:cNvSpPr>
          <p:nvPr>
            <p:ph sz="quarter" idx="13"/>
          </p:nvPr>
        </p:nvSpPr>
        <p:spPr/>
        <p:txBody>
          <a:bodyPr>
            <a:normAutofit/>
          </a:bodyPr>
          <a:lstStyle/>
          <a:p>
            <a:endParaRPr lang="en-US" dirty="0"/>
          </a:p>
        </p:txBody>
      </p:sp>
      <p:sp>
        <p:nvSpPr>
          <p:cNvPr id="4" name="Content Placeholder 3"/>
          <p:cNvSpPr>
            <a:spLocks noGrp="1"/>
          </p:cNvSpPr>
          <p:nvPr>
            <p:ph sz="quarter" idx="14"/>
          </p:nvPr>
        </p:nvSpPr>
        <p:spPr/>
        <p:txBody>
          <a:bodyPr>
            <a:normAutofit lnSpcReduction="10000"/>
          </a:bodyPr>
          <a:lstStyle/>
          <a:p>
            <a:r>
              <a:rPr lang="en-US" dirty="0" smtClean="0"/>
              <a:t>The people have the right to come together to discuss what is for the common good and take it to their representatives to have the government take another look at it.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438400"/>
            <a:ext cx="3276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3495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4</a:t>
            </a:r>
            <a:endParaRPr lang="en-US" dirty="0"/>
          </a:p>
        </p:txBody>
      </p:sp>
      <p:sp>
        <p:nvSpPr>
          <p:cNvPr id="3" name="Content Placeholder 2"/>
          <p:cNvSpPr>
            <a:spLocks noGrp="1"/>
          </p:cNvSpPr>
          <p:nvPr>
            <p:ph sz="quarter" idx="13"/>
          </p:nvPr>
        </p:nvSpPr>
        <p:spPr/>
        <p:txBody>
          <a:bodyPr>
            <a:noAutofit/>
          </a:bodyPr>
          <a:lstStyle/>
          <a:p>
            <a:r>
              <a:rPr lang="en-US" sz="2400" dirty="0" smtClean="0"/>
              <a:t>No one is required to worship a god, nor will anyone receive or be denied any rights based upon religious beliefs</a:t>
            </a:r>
          </a:p>
          <a:p>
            <a:r>
              <a:rPr lang="en-US" sz="2400" dirty="0" smtClean="0"/>
              <a:t>No government money shall be used to benefit any religious sect or society</a:t>
            </a:r>
            <a:endParaRPr lang="en-US" sz="2400" dirty="0"/>
          </a:p>
        </p:txBody>
      </p:sp>
      <p:sp>
        <p:nvSpPr>
          <p:cNvPr id="4" name="Content Placeholder 3"/>
          <p:cNvSpPr>
            <a:spLocks noGrp="1"/>
          </p:cNvSpPr>
          <p:nvPr>
            <p:ph sz="quarter" idx="14"/>
          </p:nvPr>
        </p:nvSpPr>
        <p:spPr/>
        <p:txBody>
          <a:bodyPr>
            <a:normAutofit/>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571750"/>
            <a:ext cx="265747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6163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5</a:t>
            </a:r>
            <a:endParaRPr lang="en-US" dirty="0"/>
          </a:p>
        </p:txBody>
      </p:sp>
      <p:sp>
        <p:nvSpPr>
          <p:cNvPr id="3" name="Content Placeholder 2"/>
          <p:cNvSpPr>
            <a:spLocks noGrp="1"/>
          </p:cNvSpPr>
          <p:nvPr>
            <p:ph sz="quarter" idx="1"/>
          </p:nvPr>
        </p:nvSpPr>
        <p:spPr/>
        <p:txBody>
          <a:bodyPr>
            <a:normAutofit/>
          </a:bodyPr>
          <a:lstStyle/>
          <a:p>
            <a:endParaRPr lang="en-US" b="1" dirty="0"/>
          </a:p>
        </p:txBody>
      </p:sp>
      <p:sp>
        <p:nvSpPr>
          <p:cNvPr id="4" name="Content Placeholder 3"/>
          <p:cNvSpPr>
            <a:spLocks noGrp="1"/>
          </p:cNvSpPr>
          <p:nvPr>
            <p:ph sz="quarter" idx="2"/>
          </p:nvPr>
        </p:nvSpPr>
        <p:spPr/>
        <p:txBody>
          <a:bodyPr>
            <a:normAutofit/>
          </a:bodyPr>
          <a:lstStyle/>
          <a:p>
            <a:r>
              <a:rPr lang="en-US" dirty="0" smtClean="0"/>
              <a:t>All people can freely speak, write, express and publish any view on any subject.</a:t>
            </a:r>
          </a:p>
          <a:p>
            <a:r>
              <a:rPr lang="en-US" dirty="0" smtClean="0"/>
              <a:t>No law can restrict this right from anyone.</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2057400"/>
            <a:ext cx="300037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5271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smtClean="0"/>
              <a:t>Every person is allowed to keep and bear arms for defense of himself and the state</a:t>
            </a:r>
            <a:endParaRPr lang="en-US" dirty="0"/>
          </a:p>
        </p:txBody>
      </p:sp>
      <p:sp>
        <p:nvSpPr>
          <p:cNvPr id="4" name="Content Placeholder 3"/>
          <p:cNvSpPr>
            <a:spLocks noGrp="1"/>
          </p:cNvSpPr>
          <p:nvPr>
            <p:ph sz="quarter" idx="14"/>
          </p:nvPr>
        </p:nvSpPr>
        <p:spPr/>
        <p:txBody>
          <a:bodyPr/>
          <a:lstStyle/>
          <a:p>
            <a:endParaRPr lang="en-US" dirty="0"/>
          </a:p>
        </p:txBody>
      </p:sp>
      <p:sp>
        <p:nvSpPr>
          <p:cNvPr id="2" name="Title 1"/>
          <p:cNvSpPr>
            <a:spLocks noGrp="1"/>
          </p:cNvSpPr>
          <p:nvPr>
            <p:ph type="title"/>
          </p:nvPr>
        </p:nvSpPr>
        <p:spPr/>
        <p:txBody>
          <a:bodyPr/>
          <a:lstStyle/>
          <a:p>
            <a:r>
              <a:rPr lang="en-US" dirty="0" smtClean="0"/>
              <a:t>Section 6</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05000"/>
            <a:ext cx="43688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3963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Section 7</a:t>
            </a:r>
            <a:endParaRPr lang="en-US" dirty="0"/>
          </a:p>
        </p:txBody>
      </p:sp>
      <p:sp>
        <p:nvSpPr>
          <p:cNvPr id="3" name="Content Placeholder 2"/>
          <p:cNvSpPr>
            <a:spLocks noGrp="1"/>
          </p:cNvSpPr>
          <p:nvPr>
            <p:ph type="body" idx="1"/>
          </p:nvPr>
        </p:nvSpPr>
        <p:spPr/>
        <p:txBody>
          <a:bodyPr/>
          <a:lstStyle/>
          <a:p>
            <a:r>
              <a:rPr lang="en-US" dirty="0" smtClean="0"/>
              <a:t>The military is in strict subordination to the civil powers</a:t>
            </a:r>
            <a:endParaRPr lang="en-US" dirty="0"/>
          </a:p>
        </p:txBody>
      </p:sp>
    </p:spTree>
    <p:extLst>
      <p:ext uri="{BB962C8B-B14F-4D97-AF65-F5344CB8AC3E}">
        <p14:creationId xmlns:p14="http://schemas.microsoft.com/office/powerpoint/2010/main" val="2326001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Section 8</a:t>
            </a:r>
            <a:endParaRPr lang="en-US" dirty="0"/>
          </a:p>
        </p:txBody>
      </p:sp>
      <p:sp>
        <p:nvSpPr>
          <p:cNvPr id="2" name="Content Placeholder 1"/>
          <p:cNvSpPr>
            <a:spLocks noGrp="1"/>
          </p:cNvSpPr>
          <p:nvPr>
            <p:ph sz="quarter" idx="13"/>
          </p:nvPr>
        </p:nvSpPr>
        <p:spPr/>
        <p:txBody>
          <a:bodyPr/>
          <a:lstStyle/>
          <a:p>
            <a:r>
              <a:rPr lang="en-US" dirty="0" smtClean="0"/>
              <a:t>No soldiers are allowed to stay in anyone’s home without their consent first, during war or not.</a:t>
            </a:r>
            <a:endParaRPr lang="en-US" dirty="0"/>
          </a:p>
        </p:txBody>
      </p:sp>
      <p:sp>
        <p:nvSpPr>
          <p:cNvPr id="3" name="Content Placeholder 2"/>
          <p:cNvSpPr>
            <a:spLocks noGrp="1"/>
          </p:cNvSpPr>
          <p:nvPr>
            <p:ph sz="quarter" idx="14"/>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762000"/>
            <a:ext cx="226695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6054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3.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1" Type="http://schemas.openxmlformats.org/officeDocument/2006/relationships/image" Target="../media/image10.jpeg"/></Relationships>
</file>

<file path=ppt/theme/_rels/theme7.xml.rels><?xml version="1.0" encoding="UTF-8" standalone="yes"?>
<Relationships xmlns="http://schemas.openxmlformats.org/package/2006/relationships"><Relationship Id="rId1" Type="http://schemas.openxmlformats.org/officeDocument/2006/relationships/image" Target="../media/image11.jpeg"/></Relationships>
</file>

<file path=ppt/theme/_rels/theme8.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4.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6.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7.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8.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64</TotalTime>
  <Words>272</Words>
  <Application>Microsoft Office PowerPoint</Application>
  <PresentationFormat>On-screen Show (4:3)</PresentationFormat>
  <Paragraphs>27</Paragraphs>
  <Slides>11</Slides>
  <Notes>0</Notes>
  <HiddenSlides>0</HiddenSlides>
  <MMClips>0</MMClips>
  <ScaleCrop>false</ScaleCrop>
  <HeadingPairs>
    <vt:vector size="4" baseType="variant">
      <vt:variant>
        <vt:lpstr>Theme</vt:lpstr>
      </vt:variant>
      <vt:variant>
        <vt:i4>10</vt:i4>
      </vt:variant>
      <vt:variant>
        <vt:lpstr>Slide Titles</vt:lpstr>
      </vt:variant>
      <vt:variant>
        <vt:i4>11</vt:i4>
      </vt:variant>
    </vt:vector>
  </HeadingPairs>
  <TitlesOfParts>
    <vt:vector size="21" baseType="lpstr">
      <vt:lpstr>Apothecary</vt:lpstr>
      <vt:lpstr>Angles</vt:lpstr>
      <vt:lpstr>Aspect</vt:lpstr>
      <vt:lpstr>Austin</vt:lpstr>
      <vt:lpstr>Pushpin</vt:lpstr>
      <vt:lpstr>Oriel</vt:lpstr>
      <vt:lpstr>BlackTie</vt:lpstr>
      <vt:lpstr>Perspective</vt:lpstr>
      <vt:lpstr>Slipstream</vt:lpstr>
      <vt:lpstr>Verve</vt:lpstr>
      <vt:lpstr>Michigan Constitution</vt:lpstr>
      <vt:lpstr>Section 1</vt:lpstr>
      <vt:lpstr>Section 2</vt:lpstr>
      <vt:lpstr>Section 3</vt:lpstr>
      <vt:lpstr>Section 4</vt:lpstr>
      <vt:lpstr>Section 5</vt:lpstr>
      <vt:lpstr>Section 6</vt:lpstr>
      <vt:lpstr>Section 7</vt:lpstr>
      <vt:lpstr>Section 8</vt:lpstr>
      <vt:lpstr>Section 9</vt:lpstr>
      <vt:lpstr>Section 10</vt:lpstr>
    </vt:vector>
  </TitlesOfParts>
  <Company>Clarenceville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Michigan Constitution</dc:title>
  <dc:creator>Clarenceville User</dc:creator>
  <cp:lastModifiedBy>Teacher</cp:lastModifiedBy>
  <cp:revision>7</cp:revision>
  <dcterms:created xsi:type="dcterms:W3CDTF">2013-03-25T13:16:21Z</dcterms:created>
  <dcterms:modified xsi:type="dcterms:W3CDTF">2013-03-26T18:02:20Z</dcterms:modified>
</cp:coreProperties>
</file>