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  <p:sldId id="265" r:id="rId7"/>
    <p:sldId id="266" r:id="rId8"/>
    <p:sldId id="259" r:id="rId9"/>
    <p:sldId id="261" r:id="rId10"/>
    <p:sldId id="262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756B15-7EB6-41BF-8BCF-51914CFC23D4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49E2015-BF64-46A9-A1D0-11EB594F75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Justin Carl, </a:t>
            </a:r>
            <a:r>
              <a:rPr lang="en-US" dirty="0" err="1" smtClean="0"/>
              <a:t>Amal</a:t>
            </a:r>
            <a:r>
              <a:rPr lang="en-US" dirty="0" smtClean="0"/>
              <a:t> </a:t>
            </a:r>
            <a:r>
              <a:rPr lang="en-US" dirty="0" err="1" smtClean="0"/>
              <a:t>Musleh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Article VII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1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 legislature of a city or township can not change any road, street, alley, or public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0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If any county, township, city, authority, or school district can only make budgets if they are approved by a public hearing.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2667000"/>
            <a:ext cx="3783633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41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 and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Each county will have its own power as long as it is within the law.</a:t>
            </a:r>
          </a:p>
          <a:p>
            <a:r>
              <a:rPr lang="en-US" dirty="0" smtClean="0"/>
              <a:t>A board of supervisors have the power to fix the benefit of county officers if they are obeying the law.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007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 sheriff, a county clerk, a county treasurer, a register of deeds and a prosecuting attorney are voted in every four years.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2819400"/>
            <a:ext cx="3379451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231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Two counties can combine into one county if both counties agree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5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board of supervisors of each organized county may organize townships under restrictions provided by laws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67000"/>
            <a:ext cx="333375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169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 legislature can organize construction, improvement and maintenance of highways, bridges, and airports by the counties at hand.</a:t>
            </a:r>
          </a:p>
          <a:p>
            <a:r>
              <a:rPr lang="en-US" dirty="0" smtClean="0"/>
              <a:t>They can take control of any highway within the counties limits for such development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19400"/>
            <a:ext cx="2998426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98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Under law, the electors of each city have the power to border, adopt and amend its charter.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2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Any city can own, establish and maintain parks, boulevards, cemeteries, hospitals, and all works that involve the public health or safety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71800"/>
            <a:ext cx="333375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099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10 and 33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Any elected officer of a political subdivision can be removed from office for breaking the law or by a two-thirds vote from the members of the board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90762"/>
            <a:ext cx="3048000" cy="2081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627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77</TotalTime>
  <Words>276</Words>
  <Application>Microsoft Office PowerPoint</Application>
  <PresentationFormat>On-screen Show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Slipstream</vt:lpstr>
      <vt:lpstr>Article VII</vt:lpstr>
      <vt:lpstr>Section 1 and 9</vt:lpstr>
      <vt:lpstr>Section 4</vt:lpstr>
      <vt:lpstr>Section 13</vt:lpstr>
      <vt:lpstr>Section 14</vt:lpstr>
      <vt:lpstr>Section 16</vt:lpstr>
      <vt:lpstr>Section 22</vt:lpstr>
      <vt:lpstr>Section 23</vt:lpstr>
      <vt:lpstr>Section 10 and 33</vt:lpstr>
      <vt:lpstr>Section 31</vt:lpstr>
      <vt:lpstr>Section 32</vt:lpstr>
    </vt:vector>
  </TitlesOfParts>
  <Company>Clarenceville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 VII</dc:title>
  <dc:creator>Clarenceville User</dc:creator>
  <cp:lastModifiedBy>Teacher</cp:lastModifiedBy>
  <cp:revision>22</cp:revision>
  <dcterms:created xsi:type="dcterms:W3CDTF">2013-03-25T13:17:50Z</dcterms:created>
  <dcterms:modified xsi:type="dcterms:W3CDTF">2013-03-26T18:04:45Z</dcterms:modified>
</cp:coreProperties>
</file>