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58" r:id="rId4"/>
    <p:sldId id="259" r:id="rId5"/>
    <p:sldId id="262" r:id="rId6"/>
    <p:sldId id="263" r:id="rId7"/>
    <p:sldId id="289" r:id="rId8"/>
    <p:sldId id="318" r:id="rId9"/>
    <p:sldId id="292" r:id="rId10"/>
    <p:sldId id="295" r:id="rId11"/>
    <p:sldId id="312" r:id="rId12"/>
    <p:sldId id="325" r:id="rId13"/>
    <p:sldId id="319" r:id="rId14"/>
    <p:sldId id="320" r:id="rId15"/>
    <p:sldId id="313" r:id="rId16"/>
    <p:sldId id="322" r:id="rId17"/>
    <p:sldId id="314" r:id="rId18"/>
    <p:sldId id="32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6D66D-E91B-4A66-AB1E-AF9DA2E31F18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3A41-E202-495E-8FCE-060D090D5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3A41-E202-495E-8FCE-060D090D5E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3487-32BA-4681-A8F3-AA0425F89F1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3B34-26BE-43D5-BA2C-5EA6EFD5D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03376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Archaeology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Material remains of human behavior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	“The archaeology of X”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2.   Set of methods and techniques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	“doing archaeology”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llchin cover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2743200"/>
            <a:ext cx="2895600" cy="3895084"/>
          </a:xfrm>
          <a:prstGeom prst="rect">
            <a:avLst/>
          </a:prstGeom>
        </p:spPr>
      </p:pic>
      <p:pic>
        <p:nvPicPr>
          <p:cNvPr id="5" name="Picture 4" descr="Kathy and Gitamma screening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67200" y="3429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upper terrace 2005 corrected contou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-15875"/>
            <a:ext cx="42592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114800" y="8382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953000" y="205740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791200" y="762000"/>
            <a:ext cx="3048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352800" y="1981200"/>
            <a:ext cx="4572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114800" y="32766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505200" y="4495800"/>
            <a:ext cx="2286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2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Locations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Excavation Units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\EHLTC 2003\Digital images\January 2003  named images\Crew and camp images\Jan 23 Tom Trautmann and Peter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676400"/>
            <a:ext cx="4266548" cy="3200400"/>
          </a:xfrm>
          <a:prstGeom prst="rect">
            <a:avLst/>
          </a:prstGeom>
          <a:noFill/>
        </p:spPr>
      </p:pic>
      <p:pic>
        <p:nvPicPr>
          <p:cNvPr id="12289" name="Picture 1" descr="C:\Documents\EHLTC 2010\EHLTC2010_photos\Anne's pictures\102___02\IMG_03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752600"/>
            <a:ext cx="42672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52400"/>
            <a:ext cx="172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Excavation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\EHLTC 2010\EHLTC2010_photos\Anne's pictures\102___02\IMG_05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600" y="0"/>
            <a:ext cx="9042400" cy="678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6546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Tools of </a:t>
            </a:r>
            <a:r>
              <a:rPr lang="en-US" sz="3200" dirty="0" smtClean="0">
                <a:solidFill>
                  <a:schemeClr val="bg1"/>
                </a:solidFill>
              </a:rPr>
              <a:t>Excavation- </a:t>
            </a:r>
            <a:r>
              <a:rPr lang="en-US" sz="3200" dirty="0" smtClean="0">
                <a:solidFill>
                  <a:schemeClr val="bg1"/>
                </a:solidFill>
              </a:rPr>
              <a:t>What do you see?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:\Documents\EHLTC 2010\EHLTC2010_photos\Anne's pictures\102___02\IMG_03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160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Screening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\EHLTC 2010\EHLTC2010_photos\CMS Camera\site\Block A\Bl A leveling Feb 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0"/>
            <a:ext cx="838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304800"/>
            <a:ext cx="245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Documentation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\EHLTC 2003\Digital images\Crew pictures\March 3 Radhika in faunal la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838200"/>
            <a:ext cx="7801689" cy="5852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198" y="381000"/>
            <a:ext cx="316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Laboratory analysis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Documents\EHLTC 2010\EHLTC2010_photos\Anne's pictures\102___02\IMG_05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152400"/>
            <a:ext cx="4267200" cy="3200400"/>
          </a:xfrm>
          <a:prstGeom prst="rect">
            <a:avLst/>
          </a:prstGeom>
          <a:noFill/>
        </p:spPr>
      </p:pic>
      <p:pic>
        <p:nvPicPr>
          <p:cNvPr id="50181" name="Picture 5" descr="C:\Documents\EHLTC 2010\EHLTC2010_photos\Anne's pictures\102___02\IMG_05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3505200"/>
            <a:ext cx="4114800" cy="3086100"/>
          </a:xfrm>
          <a:prstGeom prst="rect">
            <a:avLst/>
          </a:prstGeom>
          <a:noFill/>
        </p:spPr>
      </p:pic>
      <p:pic>
        <p:nvPicPr>
          <p:cNvPr id="50182" name="Picture 6" descr="C:\Documents\EHLTC maps and illustrations\Bauer photos\proce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05200"/>
            <a:ext cx="4214813" cy="31814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066800"/>
            <a:ext cx="27190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Flotation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(carbonized plant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remains)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\EHLTC 2003\Digital images\Crew pictures\March 8 Liz, Alice, Hemanth in la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1295400"/>
            <a:ext cx="6924675" cy="5194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7153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Lab</a:t>
            </a:r>
            <a:r>
              <a:rPr lang="en-US" sz="2800" dirty="0" smtClean="0">
                <a:solidFill>
                  <a:schemeClr val="bg1"/>
                </a:solidFill>
              </a:rPr>
              <a:t> Analysis is done by many types of scientists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_DSC31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52388"/>
            <a:ext cx="4525963" cy="6805612"/>
          </a:xfrm>
          <a:prstGeom prst="rect">
            <a:avLst/>
          </a:prstGeom>
          <a:noFill/>
        </p:spPr>
      </p:pic>
      <p:pic>
        <p:nvPicPr>
          <p:cNvPr id="66566" name="Picture 6" descr="_DSC03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2850" y="152400"/>
            <a:ext cx="41211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-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1195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-22E -90N F7 L2 bead red stone sphere brok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4343400"/>
            <a:ext cx="1752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-22E -90N L3 etched carnelian bea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33600" y="1447800"/>
            <a:ext cx="1066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-24E -90N L8 crystal bead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38600" y="4495800"/>
            <a:ext cx="12192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-24E -88N L2 disc bead etched carnelian back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" y="1219200"/>
            <a:ext cx="13716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7" descr="20E -26N L7 black and red stone2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0" y="4495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228600"/>
            <a:ext cx="335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Beads and interaction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76200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Carnelian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838200"/>
            <a:ext cx="135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Lapis Lazuli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886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Jasper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810000"/>
            <a:ext cx="162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Quartz crystal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038600"/>
            <a:ext cx="136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Bloodstone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ankhamunMas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1905000"/>
            <a:ext cx="3581400" cy="4787138"/>
          </a:xfrm>
          <a:prstGeom prst="rect">
            <a:avLst/>
          </a:prstGeom>
        </p:spPr>
      </p:pic>
      <p:pic>
        <p:nvPicPr>
          <p:cNvPr id="2050" name="Picture 2" descr="C:\Documents\teaching images\Peopling of north America\coprolite-oregon-paisely-cave-ancient-d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2895600"/>
            <a:ext cx="4497916" cy="3103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69270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Archaeological evidence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Tutankhamun’s</a:t>
            </a:r>
            <a:r>
              <a:rPr lang="en-US" sz="2800" dirty="0" smtClean="0">
                <a:solidFill>
                  <a:schemeClr val="bg1"/>
                </a:solidFill>
              </a:rPr>
              <a:t>                  Ancient human feces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sarcophagus                           (coprolite)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sondeleontras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447800"/>
            <a:ext cx="3333750" cy="444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7481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Archaeology in the Contemporary World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Jason De Leon: Archaeology of illegal immigration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1722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http://www.washington.edu/alumni/columns/march10/garbage.html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garbage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400" y="1524000"/>
            <a:ext cx="3146396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\EHLTC 2005\Digital photos\2005 people\CMS on photo tower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1066800"/>
            <a:ext cx="2019850" cy="539496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066800"/>
            <a:ext cx="319750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\personal\Sinopoli photos\IMG_23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3800" y="1066800"/>
            <a:ext cx="2528888" cy="53949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76200"/>
            <a:ext cx="7070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Reading Material Evidence in the Contemporary World: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Dress and Social Identity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\teaching images\Peopling of north America\Head smashed in deposit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676400"/>
            <a:ext cx="4023360" cy="30132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762000"/>
            <a:ext cx="7365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Archaeological Context: animal remains (“fauna”)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8171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“Head Smashed In”	 		Luoyang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Alberta,  Canada 			Henan, China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				Zhou dynasty, 770-256 BCE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Documents\teaching images\China\Zhou\Luoyang chariot buri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676400"/>
            <a:ext cx="4114800" cy="308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opoli surveyin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9729" y="1143000"/>
            <a:ext cx="4137632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023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Systematic archaeological survey: </a:t>
            </a:r>
            <a:r>
              <a:rPr lang="en-US" sz="2800" dirty="0" smtClean="0">
                <a:solidFill>
                  <a:srgbClr val="FFFF00"/>
                </a:solidFill>
              </a:rPr>
              <a:t>locating sites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\vms maps and illustrations\Block M 25000 map 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219200"/>
            <a:ext cx="3973152" cy="5257800"/>
          </a:xfrm>
          <a:prstGeom prst="rect">
            <a:avLst/>
          </a:prstGeom>
          <a:noFill/>
        </p:spPr>
      </p:pic>
      <p:pic>
        <p:nvPicPr>
          <p:cNvPr id="6" name="Picture 5" descr="VMS 450-1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" y="3886200"/>
            <a:ext cx="412766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ISA Sites By Primary Functio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52400"/>
            <a:ext cx="418038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 rot="-1789639">
            <a:off x="4737177" y="312541"/>
            <a:ext cx="1619569" cy="135567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10" descr="South India copy Iron Age-EH center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2013" y="0"/>
            <a:ext cx="19319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 bwMode="auto">
          <a:xfrm>
            <a:off x="7848600" y="914400"/>
            <a:ext cx="152400" cy="152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5" descr="Vithall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52400"/>
            <a:ext cx="1828800" cy="2856078"/>
          </a:xfrm>
          <a:prstGeom prst="rect">
            <a:avLst/>
          </a:prstGeom>
          <a:noFill/>
        </p:spPr>
      </p:pic>
      <p:pic>
        <p:nvPicPr>
          <p:cNvPr id="8" name="Picture 10" descr="Royal donor column detai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2971800"/>
            <a:ext cx="1339805" cy="1785938"/>
          </a:xfrm>
          <a:prstGeom prst="rect">
            <a:avLst/>
          </a:prstGeom>
          <a:noFill/>
        </p:spPr>
      </p:pic>
      <p:pic>
        <p:nvPicPr>
          <p:cNvPr id="9" name="Picture 11" descr="VMS-12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4600" y="4800600"/>
            <a:ext cx="2819400" cy="1906588"/>
          </a:xfrm>
          <a:prstGeom prst="rect">
            <a:avLst/>
          </a:prstGeom>
          <a:noFill/>
        </p:spPr>
      </p:pic>
      <p:pic>
        <p:nvPicPr>
          <p:cNvPr id="10" name="Picture 12" descr="aqueduct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76800"/>
            <a:ext cx="2641600" cy="1981200"/>
          </a:xfrm>
          <a:prstGeom prst="rect">
            <a:avLst/>
          </a:prstGeom>
          <a:noFill/>
        </p:spPr>
      </p:pic>
      <p:pic>
        <p:nvPicPr>
          <p:cNvPr id="11" name="Picture 8" descr="Queen's Bath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29400" y="1981200"/>
            <a:ext cx="1888843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 27 2003-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52400"/>
            <a:ext cx="8686800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MAPPING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MS 530 master map 2m 2005 heavy contou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0"/>
            <a:ext cx="44418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Kadebakele</a:t>
            </a:r>
          </a:p>
        </p:txBody>
      </p:sp>
      <p:pic>
        <p:nvPicPr>
          <p:cNvPr id="31749" name="Picture 5" descr="Satellite image with overlay of occupied terraces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981200"/>
            <a:ext cx="4670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2743200"/>
            <a:ext cx="22637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FF00"/>
                </a:solidFill>
              </a:rPr>
              <a:t>Occupied terraces</a:t>
            </a:r>
          </a:p>
          <a:p>
            <a:pPr algn="l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Utilized slopes</a:t>
            </a:r>
          </a:p>
        </p:txBody>
      </p:sp>
      <p:cxnSp>
        <p:nvCxnSpPr>
          <p:cNvPr id="3175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4533900" y="3619500"/>
            <a:ext cx="1752600" cy="30480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1752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4114800" y="1371600"/>
            <a:ext cx="1295400" cy="38100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115</Words>
  <Application>Microsoft Office PowerPoint</Application>
  <PresentationFormat>On-screen Show (4:3)</PresentationFormat>
  <Paragraphs>42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sinopoli</dc:creator>
  <cp:lastModifiedBy>Clarenceville User</cp:lastModifiedBy>
  <cp:revision>90</cp:revision>
  <dcterms:created xsi:type="dcterms:W3CDTF">2010-06-23T17:43:19Z</dcterms:created>
  <dcterms:modified xsi:type="dcterms:W3CDTF">2014-09-10T14:54:53Z</dcterms:modified>
</cp:coreProperties>
</file>