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14"/>
  </p:handoutMasterIdLst>
  <p:sldIdLst>
    <p:sldId id="256" r:id="rId2"/>
    <p:sldId id="265" r:id="rId3"/>
    <p:sldId id="266" r:id="rId4"/>
    <p:sldId id="260" r:id="rId5"/>
    <p:sldId id="262" r:id="rId6"/>
    <p:sldId id="268" r:id="rId7"/>
    <p:sldId id="259" r:id="rId8"/>
    <p:sldId id="257" r:id="rId9"/>
    <p:sldId id="264" r:id="rId10"/>
    <p:sldId id="258" r:id="rId11"/>
    <p:sldId id="261" r:id="rId12"/>
    <p:sldId id="267" r:id="rId1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26222D3-699B-43CD-A6CB-D324520ABB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F605B05-CE88-44B0-97D7-9D694C5432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00CD50BA-D570-490B-9FBA-BCCBCA22D7E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8383CFC5-FF8A-49F2-AF0C-4C8C68F3F73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4B94AA-8C46-4B7D-8517-709B331B50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405 w 596"/>
                  <a:gd name="T1" fmla="*/ 9149 h 666"/>
                  <a:gd name="T2" fmla="*/ 145 w 596"/>
                  <a:gd name="T3" fmla="*/ 8426 h 666"/>
                  <a:gd name="T4" fmla="*/ 0 w 596"/>
                  <a:gd name="T5" fmla="*/ 7140 h 666"/>
                  <a:gd name="T6" fmla="*/ 101 w 596"/>
                  <a:gd name="T7" fmla="*/ 5490 h 666"/>
                  <a:gd name="T8" fmla="*/ 626 w 596"/>
                  <a:gd name="T9" fmla="*/ 3735 h 666"/>
                  <a:gd name="T10" fmla="*/ 1720 w 596"/>
                  <a:gd name="T11" fmla="*/ 2074 h 666"/>
                  <a:gd name="T12" fmla="*/ 3556 w 596"/>
                  <a:gd name="T13" fmla="*/ 765 h 666"/>
                  <a:gd name="T14" fmla="*/ 6177 w 596"/>
                  <a:gd name="T15" fmla="*/ 45 h 666"/>
                  <a:gd name="T16" fmla="*/ 9510 w 596"/>
                  <a:gd name="T17" fmla="*/ 223 h 666"/>
                  <a:gd name="T18" fmla="*/ 12116 w 596"/>
                  <a:gd name="T19" fmla="*/ 1686 h 666"/>
                  <a:gd name="T20" fmla="*/ 13862 w 596"/>
                  <a:gd name="T21" fmla="*/ 4083 h 666"/>
                  <a:gd name="T22" fmla="*/ 14793 w 596"/>
                  <a:gd name="T23" fmla="*/ 7015 h 666"/>
                  <a:gd name="T24" fmla="*/ 14891 w 596"/>
                  <a:gd name="T25" fmla="*/ 10112 h 666"/>
                  <a:gd name="T26" fmla="*/ 14166 w 596"/>
                  <a:gd name="T27" fmla="*/ 12981 h 666"/>
                  <a:gd name="T28" fmla="*/ 12686 w 596"/>
                  <a:gd name="T29" fmla="*/ 15198 h 666"/>
                  <a:gd name="T30" fmla="*/ 10440 w 596"/>
                  <a:gd name="T31" fmla="*/ 16386 h 666"/>
                  <a:gd name="T32" fmla="*/ 9734 w 596"/>
                  <a:gd name="T33" fmla="*/ 16281 h 666"/>
                  <a:gd name="T34" fmla="*/ 11031 w 596"/>
                  <a:gd name="T35" fmla="*/ 15254 h 666"/>
                  <a:gd name="T36" fmla="*/ 12060 w 596"/>
                  <a:gd name="T37" fmla="*/ 13448 h 666"/>
                  <a:gd name="T38" fmla="*/ 12731 w 596"/>
                  <a:gd name="T39" fmla="*/ 11216 h 666"/>
                  <a:gd name="T40" fmla="*/ 13010 w 596"/>
                  <a:gd name="T41" fmla="*/ 8781 h 666"/>
                  <a:gd name="T42" fmla="*/ 12865 w 596"/>
                  <a:gd name="T43" fmla="*/ 6375 h 666"/>
                  <a:gd name="T44" fmla="*/ 12140 w 596"/>
                  <a:gd name="T45" fmla="*/ 4301 h 666"/>
                  <a:gd name="T46" fmla="*/ 10830 w 596"/>
                  <a:gd name="T47" fmla="*/ 2769 h 666"/>
                  <a:gd name="T48" fmla="*/ 8539 w 596"/>
                  <a:gd name="T49" fmla="*/ 1848 h 666"/>
                  <a:gd name="T50" fmla="*/ 6153 w 596"/>
                  <a:gd name="T51" fmla="*/ 1507 h 666"/>
                  <a:gd name="T52" fmla="*/ 4352 w 596"/>
                  <a:gd name="T53" fmla="*/ 1750 h 666"/>
                  <a:gd name="T54" fmla="*/ 3031 w 596"/>
                  <a:gd name="T55" fmla="*/ 2495 h 666"/>
                  <a:gd name="T56" fmla="*/ 2100 w 596"/>
                  <a:gd name="T57" fmla="*/ 3679 h 666"/>
                  <a:gd name="T58" fmla="*/ 1420 w 596"/>
                  <a:gd name="T59" fmla="*/ 5086 h 666"/>
                  <a:gd name="T60" fmla="*/ 995 w 596"/>
                  <a:gd name="T61" fmla="*/ 6716 h 666"/>
                  <a:gd name="T62" fmla="*/ 705 w 596"/>
                  <a:gd name="T63" fmla="*/ 838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627 h 237"/>
                  <a:gd name="T4" fmla="*/ 80 w 257"/>
                  <a:gd name="T5" fmla="*/ 1259 h 237"/>
                  <a:gd name="T6" fmla="*/ 142 w 257"/>
                  <a:gd name="T7" fmla="*/ 1887 h 237"/>
                  <a:gd name="T8" fmla="*/ 262 w 257"/>
                  <a:gd name="T9" fmla="*/ 2476 h 237"/>
                  <a:gd name="T10" fmla="*/ 440 w 257"/>
                  <a:gd name="T11" fmla="*/ 3002 h 237"/>
                  <a:gd name="T12" fmla="*/ 655 w 257"/>
                  <a:gd name="T13" fmla="*/ 3553 h 237"/>
                  <a:gd name="T14" fmla="*/ 922 w 257"/>
                  <a:gd name="T15" fmla="*/ 4062 h 237"/>
                  <a:gd name="T16" fmla="*/ 1240 w 257"/>
                  <a:gd name="T17" fmla="*/ 4488 h 237"/>
                  <a:gd name="T18" fmla="*/ 1633 w 257"/>
                  <a:gd name="T19" fmla="*/ 4893 h 237"/>
                  <a:gd name="T20" fmla="*/ 2093 w 257"/>
                  <a:gd name="T21" fmla="*/ 5241 h 237"/>
                  <a:gd name="T22" fmla="*/ 2586 w 257"/>
                  <a:gd name="T23" fmla="*/ 5523 h 237"/>
                  <a:gd name="T24" fmla="*/ 3193 w 257"/>
                  <a:gd name="T25" fmla="*/ 5747 h 237"/>
                  <a:gd name="T26" fmla="*/ 3850 w 257"/>
                  <a:gd name="T27" fmla="*/ 5893 h 237"/>
                  <a:gd name="T28" fmla="*/ 4586 w 257"/>
                  <a:gd name="T29" fmla="*/ 5973 h 237"/>
                  <a:gd name="T30" fmla="*/ 5361 w 257"/>
                  <a:gd name="T31" fmla="*/ 5949 h 237"/>
                  <a:gd name="T32" fmla="*/ 6263 w 257"/>
                  <a:gd name="T33" fmla="*/ 5848 h 237"/>
                  <a:gd name="T34" fmla="*/ 5459 w 257"/>
                  <a:gd name="T35" fmla="*/ 5722 h 237"/>
                  <a:gd name="T36" fmla="*/ 4748 w 257"/>
                  <a:gd name="T37" fmla="*/ 5547 h 237"/>
                  <a:gd name="T38" fmla="*/ 4146 w 257"/>
                  <a:gd name="T39" fmla="*/ 5341 h 237"/>
                  <a:gd name="T40" fmla="*/ 3608 w 257"/>
                  <a:gd name="T41" fmla="*/ 5140 h 237"/>
                  <a:gd name="T42" fmla="*/ 3115 w 257"/>
                  <a:gd name="T43" fmla="*/ 4860 h 237"/>
                  <a:gd name="T44" fmla="*/ 2731 w 257"/>
                  <a:gd name="T45" fmla="*/ 4589 h 237"/>
                  <a:gd name="T46" fmla="*/ 2368 w 257"/>
                  <a:gd name="T47" fmla="*/ 4261 h 237"/>
                  <a:gd name="T48" fmla="*/ 2048 w 257"/>
                  <a:gd name="T49" fmla="*/ 3901 h 237"/>
                  <a:gd name="T50" fmla="*/ 1753 w 257"/>
                  <a:gd name="T51" fmla="*/ 3553 h 237"/>
                  <a:gd name="T52" fmla="*/ 1491 w 257"/>
                  <a:gd name="T53" fmla="*/ 3148 h 237"/>
                  <a:gd name="T54" fmla="*/ 1273 w 257"/>
                  <a:gd name="T55" fmla="*/ 2700 h 237"/>
                  <a:gd name="T56" fmla="*/ 1051 w 257"/>
                  <a:gd name="T57" fmla="*/ 2214 h 237"/>
                  <a:gd name="T58" fmla="*/ 800 w 257"/>
                  <a:gd name="T59" fmla="*/ 1741 h 237"/>
                  <a:gd name="T60" fmla="*/ 558 w 257"/>
                  <a:gd name="T61" fmla="*/ 1181 h 237"/>
                  <a:gd name="T62" fmla="*/ 295 w 257"/>
                  <a:gd name="T63" fmla="*/ 60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917 w 124"/>
                  <a:gd name="T1" fmla="*/ 0 h 110"/>
                  <a:gd name="T2" fmla="*/ 3089 w 124"/>
                  <a:gd name="T3" fmla="*/ 2830 h 110"/>
                  <a:gd name="T4" fmla="*/ 2989 w 124"/>
                  <a:gd name="T5" fmla="*/ 2807 h 110"/>
                  <a:gd name="T6" fmla="*/ 2665 w 124"/>
                  <a:gd name="T7" fmla="*/ 2762 h 110"/>
                  <a:gd name="T8" fmla="*/ 2220 w 124"/>
                  <a:gd name="T9" fmla="*/ 2655 h 110"/>
                  <a:gd name="T10" fmla="*/ 1698 w 124"/>
                  <a:gd name="T11" fmla="*/ 2599 h 110"/>
                  <a:gd name="T12" fmla="*/ 1128 w 124"/>
                  <a:gd name="T13" fmla="*/ 2551 h 110"/>
                  <a:gd name="T14" fmla="*/ 623 w 124"/>
                  <a:gd name="T15" fmla="*/ 2578 h 110"/>
                  <a:gd name="T16" fmla="*/ 226 w 124"/>
                  <a:gd name="T17" fmla="*/ 2680 h 110"/>
                  <a:gd name="T18" fmla="*/ 0 w 124"/>
                  <a:gd name="T19" fmla="*/ 2891 h 110"/>
                  <a:gd name="T20" fmla="*/ 101 w 124"/>
                  <a:gd name="T21" fmla="*/ 2578 h 110"/>
                  <a:gd name="T22" fmla="*/ 199 w 124"/>
                  <a:gd name="T23" fmla="*/ 2332 h 110"/>
                  <a:gd name="T24" fmla="*/ 400 w 124"/>
                  <a:gd name="T25" fmla="*/ 2157 h 110"/>
                  <a:gd name="T26" fmla="*/ 623 w 124"/>
                  <a:gd name="T27" fmla="*/ 1994 h 110"/>
                  <a:gd name="T28" fmla="*/ 894 w 124"/>
                  <a:gd name="T29" fmla="*/ 1890 h 110"/>
                  <a:gd name="T30" fmla="*/ 1173 w 124"/>
                  <a:gd name="T31" fmla="*/ 1865 h 110"/>
                  <a:gd name="T32" fmla="*/ 1472 w 124"/>
                  <a:gd name="T33" fmla="*/ 1865 h 110"/>
                  <a:gd name="T34" fmla="*/ 1796 w 124"/>
                  <a:gd name="T35" fmla="*/ 1947 h 110"/>
                  <a:gd name="T36" fmla="*/ 1816 w 124"/>
                  <a:gd name="T37" fmla="*/ 1865 h 110"/>
                  <a:gd name="T38" fmla="*/ 1736 w 124"/>
                  <a:gd name="T39" fmla="*/ 1471 h 110"/>
                  <a:gd name="T40" fmla="*/ 1671 w 124"/>
                  <a:gd name="T41" fmla="*/ 998 h 110"/>
                  <a:gd name="T42" fmla="*/ 1617 w 124"/>
                  <a:gd name="T43" fmla="*/ 790 h 110"/>
                  <a:gd name="T44" fmla="*/ 1573 w 124"/>
                  <a:gd name="T45" fmla="*/ 790 h 110"/>
                  <a:gd name="T46" fmla="*/ 1517 w 124"/>
                  <a:gd name="T47" fmla="*/ 763 h 110"/>
                  <a:gd name="T48" fmla="*/ 1472 w 124"/>
                  <a:gd name="T49" fmla="*/ 686 h 110"/>
                  <a:gd name="T50" fmla="*/ 1416 w 124"/>
                  <a:gd name="T51" fmla="*/ 604 h 110"/>
                  <a:gd name="T52" fmla="*/ 1416 w 124"/>
                  <a:gd name="T53" fmla="*/ 498 h 110"/>
                  <a:gd name="T54" fmla="*/ 1472 w 124"/>
                  <a:gd name="T55" fmla="*/ 369 h 110"/>
                  <a:gd name="T56" fmla="*/ 1637 w 124"/>
                  <a:gd name="T57" fmla="*/ 211 h 110"/>
                  <a:gd name="T58" fmla="*/ 191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26 w 109"/>
                  <a:gd name="T3" fmla="*/ 20 h 156"/>
                  <a:gd name="T4" fmla="*/ 454 w 109"/>
                  <a:gd name="T5" fmla="*/ 118 h 156"/>
                  <a:gd name="T6" fmla="*/ 944 w 109"/>
                  <a:gd name="T7" fmla="*/ 296 h 156"/>
                  <a:gd name="T8" fmla="*/ 1474 w 109"/>
                  <a:gd name="T9" fmla="*/ 583 h 156"/>
                  <a:gd name="T10" fmla="*/ 1985 w 109"/>
                  <a:gd name="T11" fmla="*/ 1079 h 156"/>
                  <a:gd name="T12" fmla="*/ 2454 w 109"/>
                  <a:gd name="T13" fmla="*/ 1737 h 156"/>
                  <a:gd name="T14" fmla="*/ 2738 w 109"/>
                  <a:gd name="T15" fmla="*/ 2643 h 156"/>
                  <a:gd name="T16" fmla="*/ 2783 w 109"/>
                  <a:gd name="T17" fmla="*/ 3819 h 156"/>
                  <a:gd name="T18" fmla="*/ 2677 w 109"/>
                  <a:gd name="T19" fmla="*/ 3819 h 156"/>
                  <a:gd name="T20" fmla="*/ 2531 w 109"/>
                  <a:gd name="T21" fmla="*/ 3819 h 156"/>
                  <a:gd name="T22" fmla="*/ 2374 w 109"/>
                  <a:gd name="T23" fmla="*/ 3819 h 156"/>
                  <a:gd name="T24" fmla="*/ 2227 w 109"/>
                  <a:gd name="T25" fmla="*/ 3775 h 156"/>
                  <a:gd name="T26" fmla="*/ 2066 w 109"/>
                  <a:gd name="T27" fmla="*/ 3741 h 156"/>
                  <a:gd name="T28" fmla="*/ 1884 w 109"/>
                  <a:gd name="T29" fmla="*/ 3677 h 156"/>
                  <a:gd name="T30" fmla="*/ 1681 w 109"/>
                  <a:gd name="T31" fmla="*/ 3552 h 156"/>
                  <a:gd name="T32" fmla="*/ 1474 w 109"/>
                  <a:gd name="T33" fmla="*/ 3399 h 156"/>
                  <a:gd name="T34" fmla="*/ 1349 w 109"/>
                  <a:gd name="T35" fmla="*/ 3083 h 156"/>
                  <a:gd name="T36" fmla="*/ 1349 w 109"/>
                  <a:gd name="T37" fmla="*/ 2716 h 156"/>
                  <a:gd name="T38" fmla="*/ 1430 w 109"/>
                  <a:gd name="T39" fmla="*/ 2356 h 156"/>
                  <a:gd name="T40" fmla="*/ 1510 w 109"/>
                  <a:gd name="T41" fmla="*/ 1960 h 156"/>
                  <a:gd name="T42" fmla="*/ 1430 w 109"/>
                  <a:gd name="T43" fmla="*/ 1519 h 156"/>
                  <a:gd name="T44" fmla="*/ 1227 w 109"/>
                  <a:gd name="T45" fmla="*/ 1059 h 156"/>
                  <a:gd name="T46" fmla="*/ 793 w 109"/>
                  <a:gd name="T47" fmla="*/ 558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777 w 46"/>
                  <a:gd name="T1" fmla="*/ 0 h 94"/>
                  <a:gd name="T2" fmla="*/ 506 w 46"/>
                  <a:gd name="T3" fmla="*/ 925 h 94"/>
                  <a:gd name="T4" fmla="*/ 381 w 46"/>
                  <a:gd name="T5" fmla="*/ 1519 h 94"/>
                  <a:gd name="T6" fmla="*/ 280 w 46"/>
                  <a:gd name="T7" fmla="*/ 1932 h 94"/>
                  <a:gd name="T8" fmla="*/ 0 w 46"/>
                  <a:gd name="T9" fmla="*/ 2299 h 94"/>
                  <a:gd name="T10" fmla="*/ 300 w 46"/>
                  <a:gd name="T11" fmla="*/ 2154 h 94"/>
                  <a:gd name="T12" fmla="*/ 582 w 46"/>
                  <a:gd name="T13" fmla="*/ 1957 h 94"/>
                  <a:gd name="T14" fmla="*/ 808 w 46"/>
                  <a:gd name="T15" fmla="*/ 1681 h 94"/>
                  <a:gd name="T16" fmla="*/ 1012 w 46"/>
                  <a:gd name="T17" fmla="*/ 1394 h 94"/>
                  <a:gd name="T18" fmla="*/ 1133 w 46"/>
                  <a:gd name="T19" fmla="*/ 1078 h 94"/>
                  <a:gd name="T20" fmla="*/ 1158 w 46"/>
                  <a:gd name="T21" fmla="*/ 736 h 94"/>
                  <a:gd name="T22" fmla="*/ 1052 w 46"/>
                  <a:gd name="T23" fmla="*/ 360 h 94"/>
                  <a:gd name="T24" fmla="*/ 77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0 w 54"/>
                  <a:gd name="T3" fmla="*/ 25 h 40"/>
                  <a:gd name="T4" fmla="*/ 142 w 54"/>
                  <a:gd name="T5" fmla="*/ 81 h 40"/>
                  <a:gd name="T6" fmla="*/ 316 w 54"/>
                  <a:gd name="T7" fmla="*/ 207 h 40"/>
                  <a:gd name="T8" fmla="*/ 513 w 54"/>
                  <a:gd name="T9" fmla="*/ 308 h 40"/>
                  <a:gd name="T10" fmla="*/ 702 w 54"/>
                  <a:gd name="T11" fmla="*/ 389 h 40"/>
                  <a:gd name="T12" fmla="*/ 924 w 54"/>
                  <a:gd name="T13" fmla="*/ 437 h 40"/>
                  <a:gd name="T14" fmla="*/ 1120 w 54"/>
                  <a:gd name="T15" fmla="*/ 466 h 40"/>
                  <a:gd name="T16" fmla="*/ 1318 w 54"/>
                  <a:gd name="T17" fmla="*/ 410 h 40"/>
                  <a:gd name="T18" fmla="*/ 1293 w 54"/>
                  <a:gd name="T19" fmla="*/ 639 h 40"/>
                  <a:gd name="T20" fmla="*/ 1220 w 54"/>
                  <a:gd name="T21" fmla="*/ 846 h 40"/>
                  <a:gd name="T22" fmla="*/ 1076 w 54"/>
                  <a:gd name="T23" fmla="*/ 983 h 40"/>
                  <a:gd name="T24" fmla="*/ 898 w 54"/>
                  <a:gd name="T25" fmla="*/ 1028 h 40"/>
                  <a:gd name="T26" fmla="*/ 682 w 54"/>
                  <a:gd name="T27" fmla="*/ 1004 h 40"/>
                  <a:gd name="T28" fmla="*/ 460 w 54"/>
                  <a:gd name="T29" fmla="*/ 821 h 40"/>
                  <a:gd name="T30" fmla="*/ 242 w 54"/>
                  <a:gd name="T31" fmla="*/ 51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42 w 149"/>
                  <a:gd name="T3" fmla="*/ 453 h 704"/>
                  <a:gd name="T4" fmla="*/ 383 w 149"/>
                  <a:gd name="T5" fmla="*/ 1027 h 704"/>
                  <a:gd name="T6" fmla="*/ 671 w 149"/>
                  <a:gd name="T7" fmla="*/ 1755 h 704"/>
                  <a:gd name="T8" fmla="*/ 990 w 149"/>
                  <a:gd name="T9" fmla="*/ 2702 h 704"/>
                  <a:gd name="T10" fmla="*/ 1389 w 149"/>
                  <a:gd name="T11" fmla="*/ 3875 h 704"/>
                  <a:gd name="T12" fmla="*/ 1761 w 149"/>
                  <a:gd name="T13" fmla="*/ 5133 h 704"/>
                  <a:gd name="T14" fmla="*/ 2120 w 149"/>
                  <a:gd name="T15" fmla="*/ 6578 h 704"/>
                  <a:gd name="T16" fmla="*/ 2399 w 149"/>
                  <a:gd name="T17" fmla="*/ 8254 h 704"/>
                  <a:gd name="T18" fmla="*/ 2693 w 149"/>
                  <a:gd name="T19" fmla="*/ 10035 h 704"/>
                  <a:gd name="T20" fmla="*/ 2888 w 149"/>
                  <a:gd name="T21" fmla="*/ 12088 h 704"/>
                  <a:gd name="T22" fmla="*/ 2988 w 149"/>
                  <a:gd name="T23" fmla="*/ 14337 h 704"/>
                  <a:gd name="T24" fmla="*/ 3032 w 149"/>
                  <a:gd name="T25" fmla="*/ 16688 h 704"/>
                  <a:gd name="T26" fmla="*/ 2888 w 149"/>
                  <a:gd name="T27" fmla="*/ 19315 h 704"/>
                  <a:gd name="T28" fmla="*/ 2620 w 149"/>
                  <a:gd name="T29" fmla="*/ 22096 h 704"/>
                  <a:gd name="T30" fmla="*/ 2217 w 149"/>
                  <a:gd name="T31" fmla="*/ 25021 h 704"/>
                  <a:gd name="T32" fmla="*/ 1608 w 149"/>
                  <a:gd name="T33" fmla="*/ 28244 h 704"/>
                  <a:gd name="T34" fmla="*/ 932 w 149"/>
                  <a:gd name="T35" fmla="*/ 31897 h 704"/>
                  <a:gd name="T36" fmla="*/ 509 w 149"/>
                  <a:gd name="T37" fmla="*/ 35278 h 704"/>
                  <a:gd name="T38" fmla="*/ 241 w 149"/>
                  <a:gd name="T39" fmla="*/ 38399 h 704"/>
                  <a:gd name="T40" fmla="*/ 142 w 149"/>
                  <a:gd name="T41" fmla="*/ 41402 h 704"/>
                  <a:gd name="T42" fmla="*/ 142 w 149"/>
                  <a:gd name="T43" fmla="*/ 44257 h 704"/>
                  <a:gd name="T44" fmla="*/ 197 w 149"/>
                  <a:gd name="T45" fmla="*/ 46910 h 704"/>
                  <a:gd name="T46" fmla="*/ 295 w 149"/>
                  <a:gd name="T47" fmla="*/ 49238 h 704"/>
                  <a:gd name="T48" fmla="*/ 339 w 149"/>
                  <a:gd name="T49" fmla="*/ 51513 h 704"/>
                  <a:gd name="T50" fmla="*/ 990 w 149"/>
                  <a:gd name="T51" fmla="*/ 50340 h 704"/>
                  <a:gd name="T52" fmla="*/ 932 w 149"/>
                  <a:gd name="T53" fmla="*/ 49758 h 704"/>
                  <a:gd name="T54" fmla="*/ 868 w 149"/>
                  <a:gd name="T55" fmla="*/ 48082 h 704"/>
                  <a:gd name="T56" fmla="*/ 795 w 149"/>
                  <a:gd name="T57" fmla="*/ 45506 h 704"/>
                  <a:gd name="T58" fmla="*/ 848 w 149"/>
                  <a:gd name="T59" fmla="*/ 42078 h 704"/>
                  <a:gd name="T60" fmla="*/ 990 w 149"/>
                  <a:gd name="T61" fmla="*/ 37980 h 704"/>
                  <a:gd name="T62" fmla="*/ 1389 w 149"/>
                  <a:gd name="T63" fmla="*/ 33301 h 704"/>
                  <a:gd name="T64" fmla="*/ 2064 w 149"/>
                  <a:gd name="T65" fmla="*/ 28244 h 704"/>
                  <a:gd name="T66" fmla="*/ 3105 w 149"/>
                  <a:gd name="T67" fmla="*/ 22892 h 704"/>
                  <a:gd name="T68" fmla="*/ 3444 w 149"/>
                  <a:gd name="T69" fmla="*/ 20417 h 704"/>
                  <a:gd name="T70" fmla="*/ 3586 w 149"/>
                  <a:gd name="T71" fmla="*/ 17186 h 704"/>
                  <a:gd name="T72" fmla="*/ 3468 w 149"/>
                  <a:gd name="T73" fmla="*/ 13457 h 704"/>
                  <a:gd name="T74" fmla="*/ 3149 w 149"/>
                  <a:gd name="T75" fmla="*/ 9804 h 704"/>
                  <a:gd name="T76" fmla="*/ 2620 w 149"/>
                  <a:gd name="T77" fmla="*/ 6227 h 704"/>
                  <a:gd name="T78" fmla="*/ 1942 w 149"/>
                  <a:gd name="T79" fmla="*/ 3226 h 704"/>
                  <a:gd name="T80" fmla="*/ 1054 w 149"/>
                  <a:gd name="T81" fmla="*/ 102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808 w 128"/>
                <a:gd name="T1" fmla="*/ 0 h 217"/>
                <a:gd name="T2" fmla="*/ 4260 w 128"/>
                <a:gd name="T3" fmla="*/ 724 h 217"/>
                <a:gd name="T4" fmla="*/ 4661 w 128"/>
                <a:gd name="T5" fmla="*/ 2165 h 217"/>
                <a:gd name="T6" fmla="*/ 4979 w 128"/>
                <a:gd name="T7" fmla="*/ 4017 h 217"/>
                <a:gd name="T8" fmla="*/ 5191 w 128"/>
                <a:gd name="T9" fmla="*/ 6236 h 217"/>
                <a:gd name="T10" fmla="*/ 5145 w 128"/>
                <a:gd name="T11" fmla="*/ 8883 h 217"/>
                <a:gd name="T12" fmla="*/ 4706 w 128"/>
                <a:gd name="T13" fmla="*/ 11610 h 217"/>
                <a:gd name="T14" fmla="*/ 3808 w 128"/>
                <a:gd name="T15" fmla="*/ 14472 h 217"/>
                <a:gd name="T16" fmla="*/ 2425 w 128"/>
                <a:gd name="T17" fmla="*/ 17361 h 217"/>
                <a:gd name="T18" fmla="*/ 1994 w 128"/>
                <a:gd name="T19" fmla="*/ 17038 h 217"/>
                <a:gd name="T20" fmla="*/ 1542 w 128"/>
                <a:gd name="T21" fmla="*/ 16799 h 217"/>
                <a:gd name="T22" fmla="*/ 1062 w 128"/>
                <a:gd name="T23" fmla="*/ 16395 h 217"/>
                <a:gd name="T24" fmla="*/ 643 w 128"/>
                <a:gd name="T25" fmla="*/ 16072 h 217"/>
                <a:gd name="T26" fmla="*/ 318 w 128"/>
                <a:gd name="T27" fmla="*/ 15681 h 217"/>
                <a:gd name="T28" fmla="*/ 83 w 128"/>
                <a:gd name="T29" fmla="*/ 15196 h 217"/>
                <a:gd name="T30" fmla="*/ 0 w 128"/>
                <a:gd name="T31" fmla="*/ 14634 h 217"/>
                <a:gd name="T32" fmla="*/ 50 w 128"/>
                <a:gd name="T33" fmla="*/ 14230 h 217"/>
                <a:gd name="T34" fmla="*/ 527 w 128"/>
                <a:gd name="T35" fmla="*/ 13668 h 217"/>
                <a:gd name="T36" fmla="*/ 1171 w 128"/>
                <a:gd name="T37" fmla="*/ 12899 h 217"/>
                <a:gd name="T38" fmla="*/ 1865 w 128"/>
                <a:gd name="T39" fmla="*/ 12014 h 217"/>
                <a:gd name="T40" fmla="*/ 2554 w 128"/>
                <a:gd name="T41" fmla="*/ 10725 h 217"/>
                <a:gd name="T42" fmla="*/ 3197 w 128"/>
                <a:gd name="T43" fmla="*/ 8963 h 217"/>
                <a:gd name="T44" fmla="*/ 3694 w 128"/>
                <a:gd name="T45" fmla="*/ 6637 h 217"/>
                <a:gd name="T46" fmla="*/ 3934 w 128"/>
                <a:gd name="T47" fmla="*/ 3694 h 217"/>
                <a:gd name="T48" fmla="*/ 380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290 w 117"/>
                <a:gd name="T1" fmla="*/ 0 h 132"/>
                <a:gd name="T2" fmla="*/ 0 w 117"/>
                <a:gd name="T3" fmla="*/ 3817 h 132"/>
                <a:gd name="T4" fmla="*/ 248 w 117"/>
                <a:gd name="T5" fmla="*/ 3955 h 132"/>
                <a:gd name="T6" fmla="*/ 1162 w 117"/>
                <a:gd name="T7" fmla="*/ 4436 h 132"/>
                <a:gd name="T8" fmla="*/ 2436 w 117"/>
                <a:gd name="T9" fmla="*/ 5512 h 132"/>
                <a:gd name="T10" fmla="*/ 3855 w 117"/>
                <a:gd name="T11" fmla="*/ 7167 h 132"/>
                <a:gd name="T12" fmla="*/ 5540 w 117"/>
                <a:gd name="T13" fmla="*/ 9466 h 132"/>
                <a:gd name="T14" fmla="*/ 7041 w 117"/>
                <a:gd name="T15" fmla="*/ 12208 h 132"/>
                <a:gd name="T16" fmla="*/ 8560 w 117"/>
                <a:gd name="T17" fmla="*/ 15716 h 132"/>
                <a:gd name="T18" fmla="*/ 9721 w 117"/>
                <a:gd name="T19" fmla="*/ 20152 h 132"/>
                <a:gd name="T20" fmla="*/ 9803 w 117"/>
                <a:gd name="T21" fmla="*/ 18324 h 132"/>
                <a:gd name="T22" fmla="*/ 9640 w 117"/>
                <a:gd name="T23" fmla="*/ 16335 h 132"/>
                <a:gd name="T24" fmla="*/ 9053 w 117"/>
                <a:gd name="T25" fmla="*/ 13727 h 132"/>
                <a:gd name="T26" fmla="*/ 8311 w 117"/>
                <a:gd name="T27" fmla="*/ 11294 h 132"/>
                <a:gd name="T28" fmla="*/ 7452 w 117"/>
                <a:gd name="T29" fmla="*/ 8858 h 132"/>
                <a:gd name="T30" fmla="*/ 6535 w 117"/>
                <a:gd name="T31" fmla="*/ 6858 h 132"/>
                <a:gd name="T32" fmla="*/ 5622 w 117"/>
                <a:gd name="T33" fmla="*/ 5512 h 132"/>
                <a:gd name="T34" fmla="*/ 4844 w 117"/>
                <a:gd name="T35" fmla="*/ 4868 h 132"/>
                <a:gd name="T36" fmla="*/ 5785 w 117"/>
                <a:gd name="T37" fmla="*/ 4436 h 132"/>
                <a:gd name="T38" fmla="*/ 6620 w 117"/>
                <a:gd name="T39" fmla="*/ 4250 h 132"/>
                <a:gd name="T40" fmla="*/ 7452 w 117"/>
                <a:gd name="T41" fmla="*/ 3955 h 132"/>
                <a:gd name="T42" fmla="*/ 8230 w 117"/>
                <a:gd name="T43" fmla="*/ 3817 h 132"/>
                <a:gd name="T44" fmla="*/ 8808 w 117"/>
                <a:gd name="T45" fmla="*/ 3645 h 132"/>
                <a:gd name="T46" fmla="*/ 9137 w 117"/>
                <a:gd name="T47" fmla="*/ 3350 h 132"/>
                <a:gd name="T48" fmla="*/ 9476 w 117"/>
                <a:gd name="T49" fmla="*/ 3213 h 132"/>
                <a:gd name="T50" fmla="*/ 9558 w 117"/>
                <a:gd name="T51" fmla="*/ 3213 h 132"/>
                <a:gd name="T52" fmla="*/ 6290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349 w 29"/>
                <a:gd name="T1" fmla="*/ 0 h 77"/>
                <a:gd name="T2" fmla="*/ 1863 w 29"/>
                <a:gd name="T3" fmla="*/ 0 h 77"/>
                <a:gd name="T4" fmla="*/ 1296 w 29"/>
                <a:gd name="T5" fmla="*/ 633 h 77"/>
                <a:gd name="T6" fmla="*/ 729 w 29"/>
                <a:gd name="T7" fmla="*/ 1445 h 77"/>
                <a:gd name="T8" fmla="*/ 324 w 29"/>
                <a:gd name="T9" fmla="*/ 3064 h 77"/>
                <a:gd name="T10" fmla="*/ 81 w 29"/>
                <a:gd name="T11" fmla="*/ 4825 h 77"/>
                <a:gd name="T12" fmla="*/ 0 w 29"/>
                <a:gd name="T13" fmla="*/ 7078 h 77"/>
                <a:gd name="T14" fmla="*/ 243 w 29"/>
                <a:gd name="T15" fmla="*/ 9650 h 77"/>
                <a:gd name="T16" fmla="*/ 891 w 29"/>
                <a:gd name="T17" fmla="*/ 12344 h 77"/>
                <a:gd name="T18" fmla="*/ 1215 w 29"/>
                <a:gd name="T19" fmla="*/ 8522 h 77"/>
                <a:gd name="T20" fmla="*/ 1539 w 29"/>
                <a:gd name="T21" fmla="*/ 5950 h 77"/>
                <a:gd name="T22" fmla="*/ 1863 w 29"/>
                <a:gd name="T23" fmla="*/ 3519 h 77"/>
                <a:gd name="T24" fmla="*/ 234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88 h 237"/>
                <a:gd name="T4" fmla="*/ 148 w 257"/>
                <a:gd name="T5" fmla="*/ 1959 h 237"/>
                <a:gd name="T6" fmla="*/ 294 w 257"/>
                <a:gd name="T7" fmla="*/ 2942 h 237"/>
                <a:gd name="T8" fmla="*/ 541 w 257"/>
                <a:gd name="T9" fmla="*/ 3838 h 237"/>
                <a:gd name="T10" fmla="*/ 893 w 257"/>
                <a:gd name="T11" fmla="*/ 4671 h 237"/>
                <a:gd name="T12" fmla="*/ 1341 w 257"/>
                <a:gd name="T13" fmla="*/ 5527 h 237"/>
                <a:gd name="T14" fmla="*/ 1881 w 257"/>
                <a:gd name="T15" fmla="*/ 6310 h 237"/>
                <a:gd name="T16" fmla="*/ 2515 w 257"/>
                <a:gd name="T17" fmla="*/ 6968 h 237"/>
                <a:gd name="T18" fmla="*/ 3315 w 257"/>
                <a:gd name="T19" fmla="*/ 7601 h 237"/>
                <a:gd name="T20" fmla="*/ 4240 w 257"/>
                <a:gd name="T21" fmla="*/ 8144 h 237"/>
                <a:gd name="T22" fmla="*/ 5231 w 257"/>
                <a:gd name="T23" fmla="*/ 8582 h 237"/>
                <a:gd name="T24" fmla="*/ 6452 w 257"/>
                <a:gd name="T25" fmla="*/ 8928 h 237"/>
                <a:gd name="T26" fmla="*/ 7793 w 257"/>
                <a:gd name="T27" fmla="*/ 9165 h 237"/>
                <a:gd name="T28" fmla="*/ 9269 w 257"/>
                <a:gd name="T29" fmla="*/ 9290 h 237"/>
                <a:gd name="T30" fmla="*/ 10848 w 257"/>
                <a:gd name="T31" fmla="*/ 9240 h 237"/>
                <a:gd name="T32" fmla="*/ 12674 w 257"/>
                <a:gd name="T33" fmla="*/ 9085 h 237"/>
                <a:gd name="T34" fmla="*/ 11052 w 257"/>
                <a:gd name="T35" fmla="*/ 8895 h 237"/>
                <a:gd name="T36" fmla="*/ 9619 w 257"/>
                <a:gd name="T37" fmla="*/ 8615 h 237"/>
                <a:gd name="T38" fmla="*/ 8371 w 257"/>
                <a:gd name="T39" fmla="*/ 8302 h 237"/>
                <a:gd name="T40" fmla="*/ 7295 w 257"/>
                <a:gd name="T41" fmla="*/ 7989 h 237"/>
                <a:gd name="T42" fmla="*/ 6307 w 257"/>
                <a:gd name="T43" fmla="*/ 7569 h 237"/>
                <a:gd name="T44" fmla="*/ 5525 w 257"/>
                <a:gd name="T45" fmla="*/ 7124 h 237"/>
                <a:gd name="T46" fmla="*/ 4783 w 257"/>
                <a:gd name="T47" fmla="*/ 6623 h 237"/>
                <a:gd name="T48" fmla="*/ 4150 w 257"/>
                <a:gd name="T49" fmla="*/ 6080 h 237"/>
                <a:gd name="T50" fmla="*/ 3553 w 257"/>
                <a:gd name="T51" fmla="*/ 5527 h 237"/>
                <a:gd name="T52" fmla="*/ 3013 w 257"/>
                <a:gd name="T53" fmla="*/ 4902 h 237"/>
                <a:gd name="T54" fmla="*/ 2570 w 257"/>
                <a:gd name="T55" fmla="*/ 4201 h 237"/>
                <a:gd name="T56" fmla="*/ 2120 w 257"/>
                <a:gd name="T57" fmla="*/ 3443 h 237"/>
                <a:gd name="T58" fmla="*/ 1622 w 257"/>
                <a:gd name="T59" fmla="*/ 2710 h 237"/>
                <a:gd name="T60" fmla="*/ 1137 w 257"/>
                <a:gd name="T61" fmla="*/ 1847 h 237"/>
                <a:gd name="T62" fmla="*/ 596 w 257"/>
                <a:gd name="T63" fmla="*/ 9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3867 w 124"/>
                <a:gd name="T1" fmla="*/ 0 h 110"/>
                <a:gd name="T2" fmla="*/ 6219 w 124"/>
                <a:gd name="T3" fmla="*/ 4408 h 110"/>
                <a:gd name="T4" fmla="*/ 6012 w 124"/>
                <a:gd name="T5" fmla="*/ 4357 h 110"/>
                <a:gd name="T6" fmla="*/ 5368 w 124"/>
                <a:gd name="T7" fmla="*/ 4279 h 110"/>
                <a:gd name="T8" fmla="*/ 4468 w 124"/>
                <a:gd name="T9" fmla="*/ 4114 h 110"/>
                <a:gd name="T10" fmla="*/ 3414 w 124"/>
                <a:gd name="T11" fmla="*/ 4036 h 110"/>
                <a:gd name="T12" fmla="*/ 2259 w 124"/>
                <a:gd name="T13" fmla="*/ 3953 h 110"/>
                <a:gd name="T14" fmla="*/ 1261 w 124"/>
                <a:gd name="T15" fmla="*/ 4006 h 110"/>
                <a:gd name="T16" fmla="*/ 452 w 124"/>
                <a:gd name="T17" fmla="*/ 4165 h 110"/>
                <a:gd name="T18" fmla="*/ 0 w 124"/>
                <a:gd name="T19" fmla="*/ 4491 h 110"/>
                <a:gd name="T20" fmla="*/ 205 w 124"/>
                <a:gd name="T21" fmla="*/ 4006 h 110"/>
                <a:gd name="T22" fmla="*/ 397 w 124"/>
                <a:gd name="T23" fmla="*/ 3634 h 110"/>
                <a:gd name="T24" fmla="*/ 806 w 124"/>
                <a:gd name="T25" fmla="*/ 3341 h 110"/>
                <a:gd name="T26" fmla="*/ 1261 w 124"/>
                <a:gd name="T27" fmla="*/ 3098 h 110"/>
                <a:gd name="T28" fmla="*/ 1807 w 124"/>
                <a:gd name="T29" fmla="*/ 2939 h 110"/>
                <a:gd name="T30" fmla="*/ 2358 w 124"/>
                <a:gd name="T31" fmla="*/ 2886 h 110"/>
                <a:gd name="T32" fmla="*/ 2959 w 124"/>
                <a:gd name="T33" fmla="*/ 2886 h 110"/>
                <a:gd name="T34" fmla="*/ 3619 w 124"/>
                <a:gd name="T35" fmla="*/ 3020 h 110"/>
                <a:gd name="T36" fmla="*/ 3654 w 124"/>
                <a:gd name="T37" fmla="*/ 2886 h 110"/>
                <a:gd name="T38" fmla="*/ 3505 w 124"/>
                <a:gd name="T39" fmla="*/ 2292 h 110"/>
                <a:gd name="T40" fmla="*/ 3356 w 124"/>
                <a:gd name="T41" fmla="*/ 1552 h 110"/>
                <a:gd name="T42" fmla="*/ 3257 w 124"/>
                <a:gd name="T43" fmla="*/ 1226 h 110"/>
                <a:gd name="T44" fmla="*/ 3167 w 124"/>
                <a:gd name="T45" fmla="*/ 1226 h 110"/>
                <a:gd name="T46" fmla="*/ 3053 w 124"/>
                <a:gd name="T47" fmla="*/ 1175 h 110"/>
                <a:gd name="T48" fmla="*/ 2959 w 124"/>
                <a:gd name="T49" fmla="*/ 1067 h 110"/>
                <a:gd name="T50" fmla="*/ 2869 w 124"/>
                <a:gd name="T51" fmla="*/ 940 h 110"/>
                <a:gd name="T52" fmla="*/ 2869 w 124"/>
                <a:gd name="T53" fmla="*/ 773 h 110"/>
                <a:gd name="T54" fmla="*/ 2959 w 124"/>
                <a:gd name="T55" fmla="*/ 561 h 110"/>
                <a:gd name="T56" fmla="*/ 3313 w 124"/>
                <a:gd name="T57" fmla="*/ 326 h 110"/>
                <a:gd name="T58" fmla="*/ 386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88 w 46"/>
                <a:gd name="T1" fmla="*/ 0 h 94"/>
                <a:gd name="T2" fmla="*/ 1016 w 46"/>
                <a:gd name="T3" fmla="*/ 1433 h 94"/>
                <a:gd name="T4" fmla="*/ 765 w 46"/>
                <a:gd name="T5" fmla="*/ 2347 h 94"/>
                <a:gd name="T6" fmla="*/ 559 w 46"/>
                <a:gd name="T7" fmla="*/ 2987 h 94"/>
                <a:gd name="T8" fmla="*/ 0 w 46"/>
                <a:gd name="T9" fmla="*/ 3552 h 94"/>
                <a:gd name="T10" fmla="*/ 615 w 46"/>
                <a:gd name="T11" fmla="*/ 3319 h 94"/>
                <a:gd name="T12" fmla="*/ 1187 w 46"/>
                <a:gd name="T13" fmla="*/ 3017 h 94"/>
                <a:gd name="T14" fmla="*/ 1644 w 46"/>
                <a:gd name="T15" fmla="*/ 2605 h 94"/>
                <a:gd name="T16" fmla="*/ 2046 w 46"/>
                <a:gd name="T17" fmla="*/ 2152 h 94"/>
                <a:gd name="T18" fmla="*/ 2294 w 46"/>
                <a:gd name="T19" fmla="*/ 1658 h 94"/>
                <a:gd name="T20" fmla="*/ 2353 w 46"/>
                <a:gd name="T21" fmla="*/ 1125 h 94"/>
                <a:gd name="T22" fmla="*/ 2139 w 46"/>
                <a:gd name="T23" fmla="*/ 565 h 94"/>
                <a:gd name="T24" fmla="*/ 158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93 w 149"/>
                <a:gd name="T3" fmla="*/ 693 h 704"/>
                <a:gd name="T4" fmla="*/ 773 w 149"/>
                <a:gd name="T5" fmla="*/ 1601 h 704"/>
                <a:gd name="T6" fmla="*/ 1356 w 149"/>
                <a:gd name="T7" fmla="*/ 2721 h 704"/>
                <a:gd name="T8" fmla="*/ 1983 w 149"/>
                <a:gd name="T9" fmla="*/ 4214 h 704"/>
                <a:gd name="T10" fmla="*/ 2812 w 149"/>
                <a:gd name="T11" fmla="*/ 6031 h 704"/>
                <a:gd name="T12" fmla="*/ 3542 w 149"/>
                <a:gd name="T13" fmla="*/ 7985 h 704"/>
                <a:gd name="T14" fmla="*/ 4257 w 149"/>
                <a:gd name="T15" fmla="*/ 10259 h 704"/>
                <a:gd name="T16" fmla="*/ 4843 w 149"/>
                <a:gd name="T17" fmla="*/ 12872 h 704"/>
                <a:gd name="T18" fmla="*/ 5412 w 149"/>
                <a:gd name="T19" fmla="*/ 15626 h 704"/>
                <a:gd name="T20" fmla="*/ 5816 w 149"/>
                <a:gd name="T21" fmla="*/ 18795 h 704"/>
                <a:gd name="T22" fmla="*/ 5998 w 149"/>
                <a:gd name="T23" fmla="*/ 22317 h 704"/>
                <a:gd name="T24" fmla="*/ 6095 w 149"/>
                <a:gd name="T25" fmla="*/ 25980 h 704"/>
                <a:gd name="T26" fmla="*/ 5816 w 149"/>
                <a:gd name="T27" fmla="*/ 30089 h 704"/>
                <a:gd name="T28" fmla="*/ 5267 w 149"/>
                <a:gd name="T29" fmla="*/ 34422 h 704"/>
                <a:gd name="T30" fmla="*/ 4460 w 149"/>
                <a:gd name="T31" fmla="*/ 38946 h 704"/>
                <a:gd name="T32" fmla="*/ 3250 w 149"/>
                <a:gd name="T33" fmla="*/ 43974 h 704"/>
                <a:gd name="T34" fmla="*/ 1891 w 149"/>
                <a:gd name="T35" fmla="*/ 49653 h 704"/>
                <a:gd name="T36" fmla="*/ 1008 w 149"/>
                <a:gd name="T37" fmla="*/ 54926 h 704"/>
                <a:gd name="T38" fmla="*/ 480 w 149"/>
                <a:gd name="T39" fmla="*/ 59803 h 704"/>
                <a:gd name="T40" fmla="*/ 293 w 149"/>
                <a:gd name="T41" fmla="*/ 64478 h 704"/>
                <a:gd name="T42" fmla="*/ 293 w 149"/>
                <a:gd name="T43" fmla="*/ 68941 h 704"/>
                <a:gd name="T44" fmla="*/ 382 w 149"/>
                <a:gd name="T45" fmla="*/ 73018 h 704"/>
                <a:gd name="T46" fmla="*/ 586 w 149"/>
                <a:gd name="T47" fmla="*/ 76678 h 704"/>
                <a:gd name="T48" fmla="*/ 680 w 149"/>
                <a:gd name="T49" fmla="*/ 80203 h 704"/>
                <a:gd name="T50" fmla="*/ 1983 w 149"/>
                <a:gd name="T51" fmla="*/ 78386 h 704"/>
                <a:gd name="T52" fmla="*/ 1891 w 149"/>
                <a:gd name="T53" fmla="*/ 77478 h 704"/>
                <a:gd name="T54" fmla="*/ 1746 w 149"/>
                <a:gd name="T55" fmla="*/ 74832 h 704"/>
                <a:gd name="T56" fmla="*/ 1593 w 149"/>
                <a:gd name="T57" fmla="*/ 70862 h 704"/>
                <a:gd name="T58" fmla="*/ 1691 w 149"/>
                <a:gd name="T59" fmla="*/ 65524 h 704"/>
                <a:gd name="T60" fmla="*/ 1983 w 149"/>
                <a:gd name="T61" fmla="*/ 59143 h 704"/>
                <a:gd name="T62" fmla="*/ 2812 w 149"/>
                <a:gd name="T63" fmla="*/ 51851 h 704"/>
                <a:gd name="T64" fmla="*/ 4167 w 149"/>
                <a:gd name="T65" fmla="*/ 43974 h 704"/>
                <a:gd name="T66" fmla="*/ 6241 w 149"/>
                <a:gd name="T67" fmla="*/ 35670 h 704"/>
                <a:gd name="T68" fmla="*/ 6916 w 149"/>
                <a:gd name="T69" fmla="*/ 31808 h 704"/>
                <a:gd name="T70" fmla="*/ 7214 w 149"/>
                <a:gd name="T71" fmla="*/ 26780 h 704"/>
                <a:gd name="T72" fmla="*/ 6971 w 149"/>
                <a:gd name="T73" fmla="*/ 20952 h 704"/>
                <a:gd name="T74" fmla="*/ 6351 w 149"/>
                <a:gd name="T75" fmla="*/ 15273 h 704"/>
                <a:gd name="T76" fmla="*/ 5267 w 149"/>
                <a:gd name="T77" fmla="*/ 9690 h 704"/>
                <a:gd name="T78" fmla="*/ 3925 w 149"/>
                <a:gd name="T79" fmla="*/ 5018 h 704"/>
                <a:gd name="T80" fmla="*/ 2129 w 149"/>
                <a:gd name="T81" fmla="*/ 160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4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564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5CB2A32C-D1E1-438B-B2AD-60B33D39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17175A01-B3E1-44A7-AF6C-1F9E0349C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2374174C-38E8-4A3D-9ABF-F4E814ED1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8150-A6E5-4E64-BA74-0868F92AA3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537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8B545F4-196B-4DB9-9632-17EA23B4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AC1B3E0-81A5-49AE-95AE-03D42B0CA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7B8C283-30B5-4438-A762-1F0C8846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9E497-99EF-412B-B720-53D38540D4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8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8B545F4-196B-4DB9-9632-17EA23B4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AC1B3E0-81A5-49AE-95AE-03D42B0CA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7B8C283-30B5-4438-A762-1F0C8846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74126-FABD-4612-A2DD-8E42DE9D02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906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8B545F4-196B-4DB9-9632-17EA23B4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AC1B3E0-81A5-49AE-95AE-03D42B0CA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7B8C283-30B5-4438-A762-1F0C8846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C204-B158-4107-8F4E-10F344B67E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03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8B545F4-196B-4DB9-9632-17EA23B4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AC1B3E0-81A5-49AE-95AE-03D42B0CA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7B8C283-30B5-4438-A762-1F0C8846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0BDDB-0792-423A-A536-3EA15F229E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589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8B545F4-196B-4DB9-9632-17EA23B4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AAC1B3E0-81A5-49AE-95AE-03D42B0CA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97B8C283-30B5-4438-A762-1F0C8846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C7250-B4A6-4090-AFC1-4FCDC95401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96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58B545F4-196B-4DB9-9632-17EA23B4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AAC1B3E0-81A5-49AE-95AE-03D42B0CA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97B8C283-30B5-4438-A762-1F0C8846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B42AF-CE20-4018-BD60-A8C1C03879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52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58B545F4-196B-4DB9-9632-17EA23B4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AAC1B3E0-81A5-49AE-95AE-03D42B0CA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97B8C283-30B5-4438-A762-1F0C8846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33DF-247D-43C5-BFDE-88D85FD9A4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31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58B545F4-196B-4DB9-9632-17EA23B4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AAC1B3E0-81A5-49AE-95AE-03D42B0CA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97B8C283-30B5-4438-A762-1F0C8846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1CDF0-6D2E-43DA-B073-74720A485C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378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8B545F4-196B-4DB9-9632-17EA23B4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AAC1B3E0-81A5-49AE-95AE-03D42B0CA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97B8C283-30B5-4438-A762-1F0C8846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5B4D-502F-49C4-9FE8-B83659C628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08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8B545F4-196B-4DB9-9632-17EA23B4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AAC1B3E0-81A5-49AE-95AE-03D42B0CA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97B8C283-30B5-4438-A762-1F0C8846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0145-4504-479E-ABD5-C8F7F4B8F1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650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98 w 217"/>
                  <a:gd name="T1" fmla="*/ 910 h 210"/>
                  <a:gd name="T2" fmla="*/ 159 w 217"/>
                  <a:gd name="T3" fmla="*/ 860 h 210"/>
                  <a:gd name="T4" fmla="*/ 114 w 217"/>
                  <a:gd name="T5" fmla="*/ 785 h 210"/>
                  <a:gd name="T6" fmla="*/ 66 w 217"/>
                  <a:gd name="T7" fmla="*/ 687 h 210"/>
                  <a:gd name="T8" fmla="*/ 20 w 217"/>
                  <a:gd name="T9" fmla="*/ 584 h 210"/>
                  <a:gd name="T10" fmla="*/ 0 w 217"/>
                  <a:gd name="T11" fmla="*/ 473 h 210"/>
                  <a:gd name="T12" fmla="*/ 1 w 217"/>
                  <a:gd name="T13" fmla="*/ 354 h 210"/>
                  <a:gd name="T14" fmla="*/ 39 w 217"/>
                  <a:gd name="T15" fmla="*/ 245 h 210"/>
                  <a:gd name="T16" fmla="*/ 117 w 217"/>
                  <a:gd name="T17" fmla="*/ 154 h 210"/>
                  <a:gd name="T18" fmla="*/ 196 w 217"/>
                  <a:gd name="T19" fmla="*/ 95 h 210"/>
                  <a:gd name="T20" fmla="*/ 260 w 217"/>
                  <a:gd name="T21" fmla="*/ 52 h 210"/>
                  <a:gd name="T22" fmla="*/ 312 w 217"/>
                  <a:gd name="T23" fmla="*/ 29 h 210"/>
                  <a:gd name="T24" fmla="*/ 352 w 217"/>
                  <a:gd name="T25" fmla="*/ 20 h 210"/>
                  <a:gd name="T26" fmla="*/ 381 w 217"/>
                  <a:gd name="T27" fmla="*/ 20 h 210"/>
                  <a:gd name="T28" fmla="*/ 450 w 217"/>
                  <a:gd name="T29" fmla="*/ 0 h 210"/>
                  <a:gd name="T30" fmla="*/ 639 w 217"/>
                  <a:gd name="T31" fmla="*/ 36 h 210"/>
                  <a:gd name="T32" fmla="*/ 692 w 217"/>
                  <a:gd name="T33" fmla="*/ 52 h 210"/>
                  <a:gd name="T34" fmla="*/ 744 w 217"/>
                  <a:gd name="T35" fmla="*/ 66 h 210"/>
                  <a:gd name="T36" fmla="*/ 789 w 217"/>
                  <a:gd name="T37" fmla="*/ 81 h 210"/>
                  <a:gd name="T38" fmla="*/ 822 w 217"/>
                  <a:gd name="T39" fmla="*/ 100 h 210"/>
                  <a:gd name="T40" fmla="*/ 860 w 217"/>
                  <a:gd name="T41" fmla="*/ 117 h 210"/>
                  <a:gd name="T42" fmla="*/ 889 w 217"/>
                  <a:gd name="T43" fmla="*/ 137 h 210"/>
                  <a:gd name="T44" fmla="*/ 912 w 217"/>
                  <a:gd name="T45" fmla="*/ 164 h 210"/>
                  <a:gd name="T46" fmla="*/ 939 w 217"/>
                  <a:gd name="T47" fmla="*/ 196 h 210"/>
                  <a:gd name="T48" fmla="*/ 889 w 217"/>
                  <a:gd name="T49" fmla="*/ 175 h 210"/>
                  <a:gd name="T50" fmla="*/ 841 w 217"/>
                  <a:gd name="T51" fmla="*/ 156 h 210"/>
                  <a:gd name="T52" fmla="*/ 793 w 217"/>
                  <a:gd name="T53" fmla="*/ 144 h 210"/>
                  <a:gd name="T54" fmla="*/ 744 w 217"/>
                  <a:gd name="T55" fmla="*/ 128 h 210"/>
                  <a:gd name="T56" fmla="*/ 705 w 217"/>
                  <a:gd name="T57" fmla="*/ 117 h 210"/>
                  <a:gd name="T58" fmla="*/ 664 w 217"/>
                  <a:gd name="T59" fmla="*/ 114 h 210"/>
                  <a:gd name="T60" fmla="*/ 617 w 217"/>
                  <a:gd name="T61" fmla="*/ 107 h 210"/>
                  <a:gd name="T62" fmla="*/ 578 w 217"/>
                  <a:gd name="T63" fmla="*/ 107 h 210"/>
                  <a:gd name="T64" fmla="*/ 541 w 217"/>
                  <a:gd name="T65" fmla="*/ 107 h 210"/>
                  <a:gd name="T66" fmla="*/ 502 w 217"/>
                  <a:gd name="T67" fmla="*/ 108 h 210"/>
                  <a:gd name="T68" fmla="*/ 462 w 217"/>
                  <a:gd name="T69" fmla="*/ 117 h 210"/>
                  <a:gd name="T70" fmla="*/ 428 w 217"/>
                  <a:gd name="T71" fmla="*/ 127 h 210"/>
                  <a:gd name="T72" fmla="*/ 394 w 217"/>
                  <a:gd name="T73" fmla="*/ 144 h 210"/>
                  <a:gd name="T74" fmla="*/ 353 w 217"/>
                  <a:gd name="T75" fmla="*/ 156 h 210"/>
                  <a:gd name="T76" fmla="*/ 320 w 217"/>
                  <a:gd name="T77" fmla="*/ 177 h 210"/>
                  <a:gd name="T78" fmla="*/ 286 w 217"/>
                  <a:gd name="T79" fmla="*/ 198 h 210"/>
                  <a:gd name="T80" fmla="*/ 225 w 217"/>
                  <a:gd name="T81" fmla="*/ 264 h 210"/>
                  <a:gd name="T82" fmla="*/ 183 w 217"/>
                  <a:gd name="T83" fmla="*/ 346 h 210"/>
                  <a:gd name="T84" fmla="*/ 159 w 217"/>
                  <a:gd name="T85" fmla="*/ 447 h 210"/>
                  <a:gd name="T86" fmla="*/ 150 w 217"/>
                  <a:gd name="T87" fmla="*/ 547 h 210"/>
                  <a:gd name="T88" fmla="*/ 150 w 217"/>
                  <a:gd name="T89" fmla="*/ 657 h 210"/>
                  <a:gd name="T90" fmla="*/ 164 w 217"/>
                  <a:gd name="T91" fmla="*/ 753 h 210"/>
                  <a:gd name="T92" fmla="*/ 177 w 217"/>
                  <a:gd name="T93" fmla="*/ 841 h 210"/>
                  <a:gd name="T94" fmla="*/ 198 w 217"/>
                  <a:gd name="T95" fmla="*/ 9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468 w 182"/>
                  <a:gd name="T1" fmla="*/ 0 h 213"/>
                  <a:gd name="T2" fmla="*/ 481 w 182"/>
                  <a:gd name="T3" fmla="*/ 9 h 213"/>
                  <a:gd name="T4" fmla="*/ 508 w 182"/>
                  <a:gd name="T5" fmla="*/ 36 h 213"/>
                  <a:gd name="T6" fmla="*/ 546 w 182"/>
                  <a:gd name="T7" fmla="*/ 80 h 213"/>
                  <a:gd name="T8" fmla="*/ 589 w 182"/>
                  <a:gd name="T9" fmla="*/ 145 h 213"/>
                  <a:gd name="T10" fmla="*/ 623 w 182"/>
                  <a:gd name="T11" fmla="*/ 226 h 213"/>
                  <a:gd name="T12" fmla="*/ 645 w 182"/>
                  <a:gd name="T13" fmla="*/ 333 h 213"/>
                  <a:gd name="T14" fmla="*/ 645 w 182"/>
                  <a:gd name="T15" fmla="*/ 460 h 213"/>
                  <a:gd name="T16" fmla="*/ 618 w 182"/>
                  <a:gd name="T17" fmla="*/ 609 h 213"/>
                  <a:gd name="T18" fmla="*/ 603 w 182"/>
                  <a:gd name="T19" fmla="*/ 651 h 213"/>
                  <a:gd name="T20" fmla="*/ 584 w 182"/>
                  <a:gd name="T21" fmla="*/ 685 h 213"/>
                  <a:gd name="T22" fmla="*/ 564 w 182"/>
                  <a:gd name="T23" fmla="*/ 723 h 213"/>
                  <a:gd name="T24" fmla="*/ 537 w 182"/>
                  <a:gd name="T25" fmla="*/ 756 h 213"/>
                  <a:gd name="T26" fmla="*/ 501 w 182"/>
                  <a:gd name="T27" fmla="*/ 787 h 213"/>
                  <a:gd name="T28" fmla="*/ 471 w 182"/>
                  <a:gd name="T29" fmla="*/ 811 h 213"/>
                  <a:gd name="T30" fmla="*/ 439 w 182"/>
                  <a:gd name="T31" fmla="*/ 834 h 213"/>
                  <a:gd name="T32" fmla="*/ 394 w 182"/>
                  <a:gd name="T33" fmla="*/ 853 h 213"/>
                  <a:gd name="T34" fmla="*/ 353 w 182"/>
                  <a:gd name="T35" fmla="*/ 862 h 213"/>
                  <a:gd name="T36" fmla="*/ 311 w 182"/>
                  <a:gd name="T37" fmla="*/ 873 h 213"/>
                  <a:gd name="T38" fmla="*/ 263 w 182"/>
                  <a:gd name="T39" fmla="*/ 881 h 213"/>
                  <a:gd name="T40" fmla="*/ 212 w 182"/>
                  <a:gd name="T41" fmla="*/ 881 h 213"/>
                  <a:gd name="T42" fmla="*/ 157 w 182"/>
                  <a:gd name="T43" fmla="*/ 873 h 213"/>
                  <a:gd name="T44" fmla="*/ 108 w 182"/>
                  <a:gd name="T45" fmla="*/ 862 h 213"/>
                  <a:gd name="T46" fmla="*/ 50 w 182"/>
                  <a:gd name="T47" fmla="*/ 843 h 213"/>
                  <a:gd name="T48" fmla="*/ 0 w 182"/>
                  <a:gd name="T49" fmla="*/ 821 h 213"/>
                  <a:gd name="T50" fmla="*/ 48 w 182"/>
                  <a:gd name="T51" fmla="*/ 853 h 213"/>
                  <a:gd name="T52" fmla="*/ 95 w 182"/>
                  <a:gd name="T53" fmla="*/ 873 h 213"/>
                  <a:gd name="T54" fmla="*/ 143 w 182"/>
                  <a:gd name="T55" fmla="*/ 895 h 213"/>
                  <a:gd name="T56" fmla="*/ 184 w 182"/>
                  <a:gd name="T57" fmla="*/ 910 h 213"/>
                  <a:gd name="T58" fmla="*/ 226 w 182"/>
                  <a:gd name="T59" fmla="*/ 923 h 213"/>
                  <a:gd name="T60" fmla="*/ 272 w 182"/>
                  <a:gd name="T61" fmla="*/ 928 h 213"/>
                  <a:gd name="T62" fmla="*/ 312 w 182"/>
                  <a:gd name="T63" fmla="*/ 930 h 213"/>
                  <a:gd name="T64" fmla="*/ 354 w 182"/>
                  <a:gd name="T65" fmla="*/ 930 h 213"/>
                  <a:gd name="T66" fmla="*/ 392 w 182"/>
                  <a:gd name="T67" fmla="*/ 928 h 213"/>
                  <a:gd name="T68" fmla="*/ 429 w 182"/>
                  <a:gd name="T69" fmla="*/ 920 h 213"/>
                  <a:gd name="T70" fmla="*/ 462 w 182"/>
                  <a:gd name="T71" fmla="*/ 910 h 213"/>
                  <a:gd name="T72" fmla="*/ 497 w 182"/>
                  <a:gd name="T73" fmla="*/ 901 h 213"/>
                  <a:gd name="T74" fmla="*/ 528 w 182"/>
                  <a:gd name="T75" fmla="*/ 889 h 213"/>
                  <a:gd name="T76" fmla="*/ 557 w 182"/>
                  <a:gd name="T77" fmla="*/ 870 h 213"/>
                  <a:gd name="T78" fmla="*/ 584 w 182"/>
                  <a:gd name="T79" fmla="*/ 853 h 213"/>
                  <a:gd name="T80" fmla="*/ 609 w 182"/>
                  <a:gd name="T81" fmla="*/ 834 h 213"/>
                  <a:gd name="T82" fmla="*/ 678 w 182"/>
                  <a:gd name="T83" fmla="*/ 768 h 213"/>
                  <a:gd name="T84" fmla="*/ 726 w 182"/>
                  <a:gd name="T85" fmla="*/ 704 h 213"/>
                  <a:gd name="T86" fmla="*/ 754 w 182"/>
                  <a:gd name="T87" fmla="*/ 629 h 213"/>
                  <a:gd name="T88" fmla="*/ 769 w 182"/>
                  <a:gd name="T89" fmla="*/ 561 h 213"/>
                  <a:gd name="T90" fmla="*/ 779 w 182"/>
                  <a:gd name="T91" fmla="*/ 487 h 213"/>
                  <a:gd name="T92" fmla="*/ 779 w 182"/>
                  <a:gd name="T93" fmla="*/ 414 h 213"/>
                  <a:gd name="T94" fmla="*/ 782 w 182"/>
                  <a:gd name="T95" fmla="*/ 346 h 213"/>
                  <a:gd name="T96" fmla="*/ 741 w 182"/>
                  <a:gd name="T97" fmla="*/ 202 h 213"/>
                  <a:gd name="T98" fmla="*/ 671 w 182"/>
                  <a:gd name="T99" fmla="*/ 90 h 213"/>
                  <a:gd name="T100" fmla="*/ 646 w 182"/>
                  <a:gd name="T101" fmla="*/ 80 h 213"/>
                  <a:gd name="T102" fmla="*/ 632 w 182"/>
                  <a:gd name="T103" fmla="*/ 67 h 213"/>
                  <a:gd name="T104" fmla="*/ 609 w 182"/>
                  <a:gd name="T105" fmla="*/ 56 h 213"/>
                  <a:gd name="T106" fmla="*/ 593 w 182"/>
                  <a:gd name="T107" fmla="*/ 48 h 213"/>
                  <a:gd name="T108" fmla="*/ 567 w 182"/>
                  <a:gd name="T109" fmla="*/ 39 h 213"/>
                  <a:gd name="T110" fmla="*/ 541 w 182"/>
                  <a:gd name="T111" fmla="*/ 27 h 213"/>
                  <a:gd name="T112" fmla="*/ 510 w 182"/>
                  <a:gd name="T113" fmla="*/ 13 h 213"/>
                  <a:gd name="T114" fmla="*/ 46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26 w 128"/>
                  <a:gd name="T1" fmla="*/ 0 h 217"/>
                  <a:gd name="T2" fmla="*/ 29 w 128"/>
                  <a:gd name="T3" fmla="*/ 2 h 217"/>
                  <a:gd name="T4" fmla="*/ 32 w 128"/>
                  <a:gd name="T5" fmla="*/ 7 h 217"/>
                  <a:gd name="T6" fmla="*/ 34 w 128"/>
                  <a:gd name="T7" fmla="*/ 14 h 217"/>
                  <a:gd name="T8" fmla="*/ 36 w 128"/>
                  <a:gd name="T9" fmla="*/ 21 h 217"/>
                  <a:gd name="T10" fmla="*/ 36 w 128"/>
                  <a:gd name="T11" fmla="*/ 30 h 217"/>
                  <a:gd name="T12" fmla="*/ 32 w 128"/>
                  <a:gd name="T13" fmla="*/ 39 h 217"/>
                  <a:gd name="T14" fmla="*/ 26 w 128"/>
                  <a:gd name="T15" fmla="*/ 48 h 217"/>
                  <a:gd name="T16" fmla="*/ 17 w 128"/>
                  <a:gd name="T17" fmla="*/ 58 h 217"/>
                  <a:gd name="T18" fmla="*/ 14 w 128"/>
                  <a:gd name="T19" fmla="*/ 57 h 217"/>
                  <a:gd name="T20" fmla="*/ 11 w 128"/>
                  <a:gd name="T21" fmla="*/ 56 h 217"/>
                  <a:gd name="T22" fmla="*/ 7 w 128"/>
                  <a:gd name="T23" fmla="*/ 55 h 217"/>
                  <a:gd name="T24" fmla="*/ 5 w 128"/>
                  <a:gd name="T25" fmla="*/ 54 h 217"/>
                  <a:gd name="T26" fmla="*/ 2 w 128"/>
                  <a:gd name="T27" fmla="*/ 52 h 217"/>
                  <a:gd name="T28" fmla="*/ 1 w 128"/>
                  <a:gd name="T29" fmla="*/ 50 h 217"/>
                  <a:gd name="T30" fmla="*/ 0 w 128"/>
                  <a:gd name="T31" fmla="*/ 49 h 217"/>
                  <a:gd name="T32" fmla="*/ 1 w 128"/>
                  <a:gd name="T33" fmla="*/ 47 h 217"/>
                  <a:gd name="T34" fmla="*/ 4 w 128"/>
                  <a:gd name="T35" fmla="*/ 45 h 217"/>
                  <a:gd name="T36" fmla="*/ 8 w 128"/>
                  <a:gd name="T37" fmla="*/ 43 h 217"/>
                  <a:gd name="T38" fmla="*/ 12 w 128"/>
                  <a:gd name="T39" fmla="*/ 40 h 217"/>
                  <a:gd name="T40" fmla="*/ 17 w 128"/>
                  <a:gd name="T41" fmla="*/ 36 h 217"/>
                  <a:gd name="T42" fmla="*/ 22 w 128"/>
                  <a:gd name="T43" fmla="*/ 30 h 217"/>
                  <a:gd name="T44" fmla="*/ 25 w 128"/>
                  <a:gd name="T45" fmla="*/ 22 h 217"/>
                  <a:gd name="T46" fmla="*/ 27 w 128"/>
                  <a:gd name="T47" fmla="*/ 12 h 217"/>
                  <a:gd name="T48" fmla="*/ 2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0 w 117"/>
                  <a:gd name="T1" fmla="*/ 0 h 132"/>
                  <a:gd name="T2" fmla="*/ 0 w 117"/>
                  <a:gd name="T3" fmla="*/ 6 h 132"/>
                  <a:gd name="T4" fmla="*/ 1 w 117"/>
                  <a:gd name="T5" fmla="*/ 6 h 132"/>
                  <a:gd name="T6" fmla="*/ 4 w 117"/>
                  <a:gd name="T7" fmla="*/ 7 h 132"/>
                  <a:gd name="T8" fmla="*/ 8 w 117"/>
                  <a:gd name="T9" fmla="*/ 9 h 132"/>
                  <a:gd name="T10" fmla="*/ 12 w 117"/>
                  <a:gd name="T11" fmla="*/ 11 h 132"/>
                  <a:gd name="T12" fmla="*/ 18 w 117"/>
                  <a:gd name="T13" fmla="*/ 16 h 132"/>
                  <a:gd name="T14" fmla="*/ 23 w 117"/>
                  <a:gd name="T15" fmla="*/ 19 h 132"/>
                  <a:gd name="T16" fmla="*/ 28 w 117"/>
                  <a:gd name="T17" fmla="*/ 25 h 132"/>
                  <a:gd name="T18" fmla="*/ 32 w 117"/>
                  <a:gd name="T19" fmla="*/ 33 h 132"/>
                  <a:gd name="T20" fmla="*/ 33 w 117"/>
                  <a:gd name="T21" fmla="*/ 30 h 132"/>
                  <a:gd name="T22" fmla="*/ 32 w 117"/>
                  <a:gd name="T23" fmla="*/ 26 h 132"/>
                  <a:gd name="T24" fmla="*/ 30 w 117"/>
                  <a:gd name="T25" fmla="*/ 22 h 132"/>
                  <a:gd name="T26" fmla="*/ 28 w 117"/>
                  <a:gd name="T27" fmla="*/ 18 h 132"/>
                  <a:gd name="T28" fmla="*/ 25 w 117"/>
                  <a:gd name="T29" fmla="*/ 14 h 132"/>
                  <a:gd name="T30" fmla="*/ 22 w 117"/>
                  <a:gd name="T31" fmla="*/ 11 h 132"/>
                  <a:gd name="T32" fmla="*/ 19 w 117"/>
                  <a:gd name="T33" fmla="*/ 9 h 132"/>
                  <a:gd name="T34" fmla="*/ 17 w 117"/>
                  <a:gd name="T35" fmla="*/ 8 h 132"/>
                  <a:gd name="T36" fmla="*/ 19 w 117"/>
                  <a:gd name="T37" fmla="*/ 7 h 132"/>
                  <a:gd name="T38" fmla="*/ 22 w 117"/>
                  <a:gd name="T39" fmla="*/ 7 h 132"/>
                  <a:gd name="T40" fmla="*/ 25 w 117"/>
                  <a:gd name="T41" fmla="*/ 6 h 132"/>
                  <a:gd name="T42" fmla="*/ 28 w 117"/>
                  <a:gd name="T43" fmla="*/ 6 h 132"/>
                  <a:gd name="T44" fmla="*/ 29 w 117"/>
                  <a:gd name="T45" fmla="*/ 6 h 132"/>
                  <a:gd name="T46" fmla="*/ 30 w 117"/>
                  <a:gd name="T47" fmla="*/ 6 h 132"/>
                  <a:gd name="T48" fmla="*/ 32 w 117"/>
                  <a:gd name="T49" fmla="*/ 6 h 132"/>
                  <a:gd name="T50" fmla="*/ 32 w 117"/>
                  <a:gd name="T51" fmla="*/ 6 h 132"/>
                  <a:gd name="T52" fmla="*/ 20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8 w 29"/>
                  <a:gd name="T1" fmla="*/ 0 h 77"/>
                  <a:gd name="T2" fmla="*/ 7 w 29"/>
                  <a:gd name="T3" fmla="*/ 0 h 77"/>
                  <a:gd name="T4" fmla="*/ 5 w 29"/>
                  <a:gd name="T5" fmla="*/ 1 h 77"/>
                  <a:gd name="T6" fmla="*/ 3 w 29"/>
                  <a:gd name="T7" fmla="*/ 2 h 77"/>
                  <a:gd name="T8" fmla="*/ 1 w 29"/>
                  <a:gd name="T9" fmla="*/ 5 h 77"/>
                  <a:gd name="T10" fmla="*/ 1 w 29"/>
                  <a:gd name="T11" fmla="*/ 8 h 77"/>
                  <a:gd name="T12" fmla="*/ 0 w 29"/>
                  <a:gd name="T13" fmla="*/ 11 h 77"/>
                  <a:gd name="T14" fmla="*/ 1 w 29"/>
                  <a:gd name="T15" fmla="*/ 16 h 77"/>
                  <a:gd name="T16" fmla="*/ 3 w 29"/>
                  <a:gd name="T17" fmla="*/ 20 h 77"/>
                  <a:gd name="T18" fmla="*/ 4 w 29"/>
                  <a:gd name="T19" fmla="*/ 14 h 77"/>
                  <a:gd name="T20" fmla="*/ 5 w 29"/>
                  <a:gd name="T21" fmla="*/ 10 h 77"/>
                  <a:gd name="T22" fmla="*/ 7 w 29"/>
                  <a:gd name="T23" fmla="*/ 6 h 77"/>
                  <a:gd name="T24" fmla="*/ 8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3 w 207"/>
                    <a:gd name="T1" fmla="*/ 10 h 564"/>
                    <a:gd name="T2" fmla="*/ 1 w 207"/>
                    <a:gd name="T3" fmla="*/ 17 h 564"/>
                    <a:gd name="T4" fmla="*/ 1 w 207"/>
                    <a:gd name="T5" fmla="*/ 23 h 564"/>
                    <a:gd name="T6" fmla="*/ 0 w 207"/>
                    <a:gd name="T7" fmla="*/ 28 h 564"/>
                    <a:gd name="T8" fmla="*/ 0 w 207"/>
                    <a:gd name="T9" fmla="*/ 35 h 564"/>
                    <a:gd name="T10" fmla="*/ 1 w 207"/>
                    <a:gd name="T11" fmla="*/ 41 h 564"/>
                    <a:gd name="T12" fmla="*/ 1 w 207"/>
                    <a:gd name="T13" fmla="*/ 48 h 564"/>
                    <a:gd name="T14" fmla="*/ 4 w 207"/>
                    <a:gd name="T15" fmla="*/ 57 h 564"/>
                    <a:gd name="T16" fmla="*/ 7 w 207"/>
                    <a:gd name="T17" fmla="*/ 66 h 564"/>
                    <a:gd name="T18" fmla="*/ 10 w 207"/>
                    <a:gd name="T19" fmla="*/ 75 h 564"/>
                    <a:gd name="T20" fmla="*/ 14 w 207"/>
                    <a:gd name="T21" fmla="*/ 83 h 564"/>
                    <a:gd name="T22" fmla="*/ 19 w 207"/>
                    <a:gd name="T23" fmla="*/ 93 h 564"/>
                    <a:gd name="T24" fmla="*/ 24 w 207"/>
                    <a:gd name="T25" fmla="*/ 102 h 564"/>
                    <a:gd name="T26" fmla="*/ 30 w 207"/>
                    <a:gd name="T27" fmla="*/ 111 h 564"/>
                    <a:gd name="T28" fmla="*/ 36 w 207"/>
                    <a:gd name="T29" fmla="*/ 118 h 564"/>
                    <a:gd name="T30" fmla="*/ 41 w 207"/>
                    <a:gd name="T31" fmla="*/ 124 h 564"/>
                    <a:gd name="T32" fmla="*/ 47 w 207"/>
                    <a:gd name="T33" fmla="*/ 129 h 564"/>
                    <a:gd name="T34" fmla="*/ 37 w 207"/>
                    <a:gd name="T35" fmla="*/ 114 h 564"/>
                    <a:gd name="T36" fmla="*/ 29 w 207"/>
                    <a:gd name="T37" fmla="*/ 102 h 564"/>
                    <a:gd name="T38" fmla="*/ 23 w 207"/>
                    <a:gd name="T39" fmla="*/ 93 h 564"/>
                    <a:gd name="T40" fmla="*/ 19 w 207"/>
                    <a:gd name="T41" fmla="*/ 84 h 564"/>
                    <a:gd name="T42" fmla="*/ 17 w 207"/>
                    <a:gd name="T43" fmla="*/ 77 h 564"/>
                    <a:gd name="T44" fmla="*/ 15 w 207"/>
                    <a:gd name="T45" fmla="*/ 71 h 564"/>
                    <a:gd name="T46" fmla="*/ 15 w 207"/>
                    <a:gd name="T47" fmla="*/ 65 h 564"/>
                    <a:gd name="T48" fmla="*/ 13 w 207"/>
                    <a:gd name="T49" fmla="*/ 59 h 564"/>
                    <a:gd name="T50" fmla="*/ 10 w 207"/>
                    <a:gd name="T51" fmla="*/ 47 h 564"/>
                    <a:gd name="T52" fmla="*/ 9 w 207"/>
                    <a:gd name="T53" fmla="*/ 32 h 564"/>
                    <a:gd name="T54" fmla="*/ 10 w 207"/>
                    <a:gd name="T55" fmla="*/ 16 h 564"/>
                    <a:gd name="T56" fmla="*/ 12 w 207"/>
                    <a:gd name="T57" fmla="*/ 0 h 564"/>
                    <a:gd name="T58" fmla="*/ 3 w 207"/>
                    <a:gd name="T59" fmla="*/ 1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4 h 232"/>
                    <a:gd name="T2" fmla="*/ 4 w 47"/>
                    <a:gd name="T3" fmla="*/ 12 h 232"/>
                    <a:gd name="T4" fmla="*/ 6 w 47"/>
                    <a:gd name="T5" fmla="*/ 23 h 232"/>
                    <a:gd name="T6" fmla="*/ 6 w 47"/>
                    <a:gd name="T7" fmla="*/ 36 h 232"/>
                    <a:gd name="T8" fmla="*/ 4 w 47"/>
                    <a:gd name="T9" fmla="*/ 52 h 232"/>
                    <a:gd name="T10" fmla="*/ 11 w 47"/>
                    <a:gd name="T11" fmla="*/ 49 h 232"/>
                    <a:gd name="T12" fmla="*/ 11 w 47"/>
                    <a:gd name="T13" fmla="*/ 41 h 232"/>
                    <a:gd name="T14" fmla="*/ 11 w 47"/>
                    <a:gd name="T15" fmla="*/ 32 h 232"/>
                    <a:gd name="T16" fmla="*/ 11 w 47"/>
                    <a:gd name="T17" fmla="*/ 23 h 232"/>
                    <a:gd name="T18" fmla="*/ 10 w 47"/>
                    <a:gd name="T19" fmla="*/ 16 h 232"/>
                    <a:gd name="T20" fmla="*/ 9 w 47"/>
                    <a:gd name="T21" fmla="*/ 12 h 232"/>
                    <a:gd name="T22" fmla="*/ 7 w 47"/>
                    <a:gd name="T23" fmla="*/ 8 h 232"/>
                    <a:gd name="T24" fmla="*/ 6 w 47"/>
                    <a:gd name="T25" fmla="*/ 4 h 232"/>
                    <a:gd name="T26" fmla="*/ 3 w 47"/>
                    <a:gd name="T27" fmla="*/ 0 h 232"/>
                    <a:gd name="T28" fmla="*/ 0 w 47"/>
                    <a:gd name="T29" fmla="*/ 4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9 w 87"/>
                    <a:gd name="T1" fmla="*/ 5 h 40"/>
                    <a:gd name="T2" fmla="*/ 18 w 87"/>
                    <a:gd name="T3" fmla="*/ 3 h 40"/>
                    <a:gd name="T4" fmla="*/ 15 w 87"/>
                    <a:gd name="T5" fmla="*/ 2 h 40"/>
                    <a:gd name="T6" fmla="*/ 13 w 87"/>
                    <a:gd name="T7" fmla="*/ 1 h 40"/>
                    <a:gd name="T8" fmla="*/ 10 w 87"/>
                    <a:gd name="T9" fmla="*/ 1 h 40"/>
                    <a:gd name="T10" fmla="*/ 8 w 87"/>
                    <a:gd name="T11" fmla="*/ 1 h 40"/>
                    <a:gd name="T12" fmla="*/ 6 w 87"/>
                    <a:gd name="T13" fmla="*/ 1 h 40"/>
                    <a:gd name="T14" fmla="*/ 3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3 w 87"/>
                    <a:gd name="T21" fmla="*/ 2 h 40"/>
                    <a:gd name="T22" fmla="*/ 5 w 87"/>
                    <a:gd name="T23" fmla="*/ 3 h 40"/>
                    <a:gd name="T24" fmla="*/ 8 w 87"/>
                    <a:gd name="T25" fmla="*/ 3 h 40"/>
                    <a:gd name="T26" fmla="*/ 10 w 87"/>
                    <a:gd name="T27" fmla="*/ 5 h 40"/>
                    <a:gd name="T28" fmla="*/ 12 w 87"/>
                    <a:gd name="T29" fmla="*/ 5 h 40"/>
                    <a:gd name="T30" fmla="*/ 14 w 87"/>
                    <a:gd name="T31" fmla="*/ 7 h 40"/>
                    <a:gd name="T32" fmla="*/ 17 w 87"/>
                    <a:gd name="T33" fmla="*/ 8 h 40"/>
                    <a:gd name="T34" fmla="*/ 19 w 87"/>
                    <a:gd name="T35" fmla="*/ 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0 w 109"/>
                <a:gd name="T3" fmla="*/ 1 h 156"/>
                <a:gd name="T4" fmla="*/ 40 w 109"/>
                <a:gd name="T5" fmla="*/ 5 h 156"/>
                <a:gd name="T6" fmla="*/ 79 w 109"/>
                <a:gd name="T7" fmla="*/ 16 h 156"/>
                <a:gd name="T8" fmla="*/ 125 w 109"/>
                <a:gd name="T9" fmla="*/ 32 h 156"/>
                <a:gd name="T10" fmla="*/ 167 w 109"/>
                <a:gd name="T11" fmla="*/ 58 h 156"/>
                <a:gd name="T12" fmla="*/ 206 w 109"/>
                <a:gd name="T13" fmla="*/ 93 h 156"/>
                <a:gd name="T14" fmla="*/ 230 w 109"/>
                <a:gd name="T15" fmla="*/ 142 h 156"/>
                <a:gd name="T16" fmla="*/ 235 w 109"/>
                <a:gd name="T17" fmla="*/ 206 h 156"/>
                <a:gd name="T18" fmla="*/ 225 w 109"/>
                <a:gd name="T19" fmla="*/ 206 h 156"/>
                <a:gd name="T20" fmla="*/ 213 w 109"/>
                <a:gd name="T21" fmla="*/ 206 h 156"/>
                <a:gd name="T22" fmla="*/ 201 w 109"/>
                <a:gd name="T23" fmla="*/ 206 h 156"/>
                <a:gd name="T24" fmla="*/ 186 w 109"/>
                <a:gd name="T25" fmla="*/ 202 h 156"/>
                <a:gd name="T26" fmla="*/ 174 w 109"/>
                <a:gd name="T27" fmla="*/ 201 h 156"/>
                <a:gd name="T28" fmla="*/ 160 w 109"/>
                <a:gd name="T29" fmla="*/ 197 h 156"/>
                <a:gd name="T30" fmla="*/ 142 w 109"/>
                <a:gd name="T31" fmla="*/ 191 h 156"/>
                <a:gd name="T32" fmla="*/ 125 w 109"/>
                <a:gd name="T33" fmla="*/ 183 h 156"/>
                <a:gd name="T34" fmla="*/ 114 w 109"/>
                <a:gd name="T35" fmla="*/ 166 h 156"/>
                <a:gd name="T36" fmla="*/ 114 w 109"/>
                <a:gd name="T37" fmla="*/ 146 h 156"/>
                <a:gd name="T38" fmla="*/ 120 w 109"/>
                <a:gd name="T39" fmla="*/ 126 h 156"/>
                <a:gd name="T40" fmla="*/ 126 w 109"/>
                <a:gd name="T41" fmla="*/ 105 h 156"/>
                <a:gd name="T42" fmla="*/ 120 w 109"/>
                <a:gd name="T43" fmla="*/ 81 h 156"/>
                <a:gd name="T44" fmla="*/ 103 w 109"/>
                <a:gd name="T45" fmla="*/ 56 h 156"/>
                <a:gd name="T46" fmla="*/ 68 w 109"/>
                <a:gd name="T47" fmla="*/ 3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3 w 54"/>
                <a:gd name="T5" fmla="*/ 3 h 40"/>
                <a:gd name="T6" fmla="*/ 29 w 54"/>
                <a:gd name="T7" fmla="*/ 12 h 40"/>
                <a:gd name="T8" fmla="*/ 48 w 54"/>
                <a:gd name="T9" fmla="*/ 16 h 40"/>
                <a:gd name="T10" fmla="*/ 65 w 54"/>
                <a:gd name="T11" fmla="*/ 19 h 40"/>
                <a:gd name="T12" fmla="*/ 83 w 54"/>
                <a:gd name="T13" fmla="*/ 22 h 40"/>
                <a:gd name="T14" fmla="*/ 101 w 54"/>
                <a:gd name="T15" fmla="*/ 24 h 40"/>
                <a:gd name="T16" fmla="*/ 121 w 54"/>
                <a:gd name="T17" fmla="*/ 20 h 40"/>
                <a:gd name="T18" fmla="*/ 119 w 54"/>
                <a:gd name="T19" fmla="*/ 33 h 40"/>
                <a:gd name="T20" fmla="*/ 112 w 54"/>
                <a:gd name="T21" fmla="*/ 44 h 40"/>
                <a:gd name="T22" fmla="*/ 99 w 54"/>
                <a:gd name="T23" fmla="*/ 51 h 40"/>
                <a:gd name="T24" fmla="*/ 82 w 54"/>
                <a:gd name="T25" fmla="*/ 53 h 40"/>
                <a:gd name="T26" fmla="*/ 62 w 54"/>
                <a:gd name="T27" fmla="*/ 52 h 40"/>
                <a:gd name="T28" fmla="*/ 42 w 54"/>
                <a:gd name="T29" fmla="*/ 43 h 40"/>
                <a:gd name="T30" fmla="*/ 22 w 54"/>
                <a:gd name="T31" fmla="*/ 28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9 h 237"/>
                <a:gd name="T4" fmla="*/ 9 w 257"/>
                <a:gd name="T5" fmla="*/ 58 h 237"/>
                <a:gd name="T6" fmla="*/ 20 w 257"/>
                <a:gd name="T7" fmla="*/ 87 h 237"/>
                <a:gd name="T8" fmla="*/ 36 w 257"/>
                <a:gd name="T9" fmla="*/ 112 h 237"/>
                <a:gd name="T10" fmla="*/ 58 w 257"/>
                <a:gd name="T11" fmla="*/ 135 h 237"/>
                <a:gd name="T12" fmla="*/ 86 w 257"/>
                <a:gd name="T13" fmla="*/ 161 h 237"/>
                <a:gd name="T14" fmla="*/ 122 w 257"/>
                <a:gd name="T15" fmla="*/ 184 h 237"/>
                <a:gd name="T16" fmla="*/ 163 w 257"/>
                <a:gd name="T17" fmla="*/ 203 h 237"/>
                <a:gd name="T18" fmla="*/ 216 w 257"/>
                <a:gd name="T19" fmla="*/ 222 h 237"/>
                <a:gd name="T20" fmla="*/ 276 w 257"/>
                <a:gd name="T21" fmla="*/ 237 h 237"/>
                <a:gd name="T22" fmla="*/ 340 w 257"/>
                <a:gd name="T23" fmla="*/ 250 h 237"/>
                <a:gd name="T24" fmla="*/ 419 w 257"/>
                <a:gd name="T25" fmla="*/ 261 h 237"/>
                <a:gd name="T26" fmla="*/ 505 w 257"/>
                <a:gd name="T27" fmla="*/ 267 h 237"/>
                <a:gd name="T28" fmla="*/ 604 w 257"/>
                <a:gd name="T29" fmla="*/ 271 h 237"/>
                <a:gd name="T30" fmla="*/ 705 w 257"/>
                <a:gd name="T31" fmla="*/ 270 h 237"/>
                <a:gd name="T32" fmla="*/ 825 w 257"/>
                <a:gd name="T33" fmla="*/ 265 h 237"/>
                <a:gd name="T34" fmla="*/ 720 w 257"/>
                <a:gd name="T35" fmla="*/ 259 h 237"/>
                <a:gd name="T36" fmla="*/ 625 w 257"/>
                <a:gd name="T37" fmla="*/ 251 h 237"/>
                <a:gd name="T38" fmla="*/ 546 w 257"/>
                <a:gd name="T39" fmla="*/ 242 h 237"/>
                <a:gd name="T40" fmla="*/ 475 w 257"/>
                <a:gd name="T41" fmla="*/ 233 h 237"/>
                <a:gd name="T42" fmla="*/ 411 w 257"/>
                <a:gd name="T43" fmla="*/ 221 h 237"/>
                <a:gd name="T44" fmla="*/ 360 w 257"/>
                <a:gd name="T45" fmla="*/ 208 h 237"/>
                <a:gd name="T46" fmla="*/ 312 w 257"/>
                <a:gd name="T47" fmla="*/ 193 h 237"/>
                <a:gd name="T48" fmla="*/ 269 w 257"/>
                <a:gd name="T49" fmla="*/ 177 h 237"/>
                <a:gd name="T50" fmla="*/ 229 w 257"/>
                <a:gd name="T51" fmla="*/ 161 h 237"/>
                <a:gd name="T52" fmla="*/ 197 w 257"/>
                <a:gd name="T53" fmla="*/ 142 h 237"/>
                <a:gd name="T54" fmla="*/ 169 w 257"/>
                <a:gd name="T55" fmla="*/ 123 h 237"/>
                <a:gd name="T56" fmla="*/ 139 w 257"/>
                <a:gd name="T57" fmla="*/ 100 h 237"/>
                <a:gd name="T58" fmla="*/ 106 w 257"/>
                <a:gd name="T59" fmla="*/ 78 h 237"/>
                <a:gd name="T60" fmla="*/ 74 w 257"/>
                <a:gd name="T61" fmla="*/ 55 h 237"/>
                <a:gd name="T62" fmla="*/ 37 w 257"/>
                <a:gd name="T63" fmla="*/ 2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55 w 124"/>
                <a:gd name="T1" fmla="*/ 0 h 110"/>
                <a:gd name="T2" fmla="*/ 408 w 124"/>
                <a:gd name="T3" fmla="*/ 129 h 110"/>
                <a:gd name="T4" fmla="*/ 396 w 124"/>
                <a:gd name="T5" fmla="*/ 128 h 110"/>
                <a:gd name="T6" fmla="*/ 352 w 124"/>
                <a:gd name="T7" fmla="*/ 125 h 110"/>
                <a:gd name="T8" fmla="*/ 294 w 124"/>
                <a:gd name="T9" fmla="*/ 121 h 110"/>
                <a:gd name="T10" fmla="*/ 225 w 124"/>
                <a:gd name="T11" fmla="*/ 119 h 110"/>
                <a:gd name="T12" fmla="*/ 148 w 124"/>
                <a:gd name="T13" fmla="*/ 116 h 110"/>
                <a:gd name="T14" fmla="*/ 84 w 124"/>
                <a:gd name="T15" fmla="*/ 117 h 110"/>
                <a:gd name="T16" fmla="*/ 30 w 124"/>
                <a:gd name="T17" fmla="*/ 122 h 110"/>
                <a:gd name="T18" fmla="*/ 0 w 124"/>
                <a:gd name="T19" fmla="*/ 131 h 110"/>
                <a:gd name="T20" fmla="*/ 12 w 124"/>
                <a:gd name="T21" fmla="*/ 117 h 110"/>
                <a:gd name="T22" fmla="*/ 27 w 124"/>
                <a:gd name="T23" fmla="*/ 106 h 110"/>
                <a:gd name="T24" fmla="*/ 54 w 124"/>
                <a:gd name="T25" fmla="*/ 98 h 110"/>
                <a:gd name="T26" fmla="*/ 84 w 124"/>
                <a:gd name="T27" fmla="*/ 91 h 110"/>
                <a:gd name="T28" fmla="*/ 119 w 124"/>
                <a:gd name="T29" fmla="*/ 86 h 110"/>
                <a:gd name="T30" fmla="*/ 154 w 124"/>
                <a:gd name="T31" fmla="*/ 85 h 110"/>
                <a:gd name="T32" fmla="*/ 193 w 124"/>
                <a:gd name="T33" fmla="*/ 85 h 110"/>
                <a:gd name="T34" fmla="*/ 237 w 124"/>
                <a:gd name="T35" fmla="*/ 89 h 110"/>
                <a:gd name="T36" fmla="*/ 240 w 124"/>
                <a:gd name="T37" fmla="*/ 85 h 110"/>
                <a:gd name="T38" fmla="*/ 230 w 124"/>
                <a:gd name="T39" fmla="*/ 68 h 110"/>
                <a:gd name="T40" fmla="*/ 220 w 124"/>
                <a:gd name="T41" fmla="*/ 46 h 110"/>
                <a:gd name="T42" fmla="*/ 215 w 124"/>
                <a:gd name="T43" fmla="*/ 35 h 110"/>
                <a:gd name="T44" fmla="*/ 207 w 124"/>
                <a:gd name="T45" fmla="*/ 35 h 110"/>
                <a:gd name="T46" fmla="*/ 199 w 124"/>
                <a:gd name="T47" fmla="*/ 33 h 110"/>
                <a:gd name="T48" fmla="*/ 193 w 124"/>
                <a:gd name="T49" fmla="*/ 30 h 110"/>
                <a:gd name="T50" fmla="*/ 189 w 124"/>
                <a:gd name="T51" fmla="*/ 27 h 110"/>
                <a:gd name="T52" fmla="*/ 189 w 124"/>
                <a:gd name="T53" fmla="*/ 23 h 110"/>
                <a:gd name="T54" fmla="*/ 193 w 124"/>
                <a:gd name="T55" fmla="*/ 18 h 110"/>
                <a:gd name="T56" fmla="*/ 218 w 124"/>
                <a:gd name="T57" fmla="*/ 8 h 110"/>
                <a:gd name="T58" fmla="*/ 25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6 w 109"/>
                <a:gd name="T3" fmla="*/ 1 h 156"/>
                <a:gd name="T4" fmla="*/ 58 w 109"/>
                <a:gd name="T5" fmla="*/ 5 h 156"/>
                <a:gd name="T6" fmla="*/ 121 w 109"/>
                <a:gd name="T7" fmla="*/ 12 h 156"/>
                <a:gd name="T8" fmla="*/ 192 w 109"/>
                <a:gd name="T9" fmla="*/ 28 h 156"/>
                <a:gd name="T10" fmla="*/ 259 w 109"/>
                <a:gd name="T11" fmla="*/ 48 h 156"/>
                <a:gd name="T12" fmla="*/ 317 w 109"/>
                <a:gd name="T13" fmla="*/ 79 h 156"/>
                <a:gd name="T14" fmla="*/ 353 w 109"/>
                <a:gd name="T15" fmla="*/ 120 h 156"/>
                <a:gd name="T16" fmla="*/ 360 w 109"/>
                <a:gd name="T17" fmla="*/ 172 h 156"/>
                <a:gd name="T18" fmla="*/ 349 w 109"/>
                <a:gd name="T19" fmla="*/ 172 h 156"/>
                <a:gd name="T20" fmla="*/ 329 w 109"/>
                <a:gd name="T21" fmla="*/ 172 h 156"/>
                <a:gd name="T22" fmla="*/ 307 w 109"/>
                <a:gd name="T23" fmla="*/ 172 h 156"/>
                <a:gd name="T24" fmla="*/ 287 w 109"/>
                <a:gd name="T25" fmla="*/ 170 h 156"/>
                <a:gd name="T26" fmla="*/ 267 w 109"/>
                <a:gd name="T27" fmla="*/ 169 h 156"/>
                <a:gd name="T28" fmla="*/ 245 w 109"/>
                <a:gd name="T29" fmla="*/ 166 h 156"/>
                <a:gd name="T30" fmla="*/ 218 w 109"/>
                <a:gd name="T31" fmla="*/ 161 h 156"/>
                <a:gd name="T32" fmla="*/ 192 w 109"/>
                <a:gd name="T33" fmla="*/ 155 h 156"/>
                <a:gd name="T34" fmla="*/ 174 w 109"/>
                <a:gd name="T35" fmla="*/ 138 h 156"/>
                <a:gd name="T36" fmla="*/ 174 w 109"/>
                <a:gd name="T37" fmla="*/ 123 h 156"/>
                <a:gd name="T38" fmla="*/ 186 w 109"/>
                <a:gd name="T39" fmla="*/ 107 h 156"/>
                <a:gd name="T40" fmla="*/ 197 w 109"/>
                <a:gd name="T41" fmla="*/ 88 h 156"/>
                <a:gd name="T42" fmla="*/ 186 w 109"/>
                <a:gd name="T43" fmla="*/ 70 h 156"/>
                <a:gd name="T44" fmla="*/ 160 w 109"/>
                <a:gd name="T45" fmla="*/ 47 h 156"/>
                <a:gd name="T46" fmla="*/ 104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04 w 46"/>
                <a:gd name="T1" fmla="*/ 0 h 94"/>
                <a:gd name="T2" fmla="*/ 66 w 46"/>
                <a:gd name="T3" fmla="*/ 42 h 94"/>
                <a:gd name="T4" fmla="*/ 49 w 46"/>
                <a:gd name="T5" fmla="*/ 70 h 94"/>
                <a:gd name="T6" fmla="*/ 36 w 46"/>
                <a:gd name="T7" fmla="*/ 91 h 94"/>
                <a:gd name="T8" fmla="*/ 0 w 46"/>
                <a:gd name="T9" fmla="*/ 106 h 94"/>
                <a:gd name="T10" fmla="*/ 40 w 46"/>
                <a:gd name="T11" fmla="*/ 100 h 94"/>
                <a:gd name="T12" fmla="*/ 77 w 46"/>
                <a:gd name="T13" fmla="*/ 92 h 94"/>
                <a:gd name="T14" fmla="*/ 105 w 46"/>
                <a:gd name="T15" fmla="*/ 77 h 94"/>
                <a:gd name="T16" fmla="*/ 132 w 46"/>
                <a:gd name="T17" fmla="*/ 65 h 94"/>
                <a:gd name="T18" fmla="*/ 150 w 46"/>
                <a:gd name="T19" fmla="*/ 49 h 94"/>
                <a:gd name="T20" fmla="*/ 152 w 46"/>
                <a:gd name="T21" fmla="*/ 34 h 94"/>
                <a:gd name="T22" fmla="*/ 140 w 46"/>
                <a:gd name="T23" fmla="*/ 15 h 94"/>
                <a:gd name="T24" fmla="*/ 10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1 w 54"/>
                <a:gd name="T7" fmla="*/ 8 h 40"/>
                <a:gd name="T8" fmla="*/ 65 w 54"/>
                <a:gd name="T9" fmla="*/ 12 h 40"/>
                <a:gd name="T10" fmla="*/ 92 w 54"/>
                <a:gd name="T11" fmla="*/ 15 h 40"/>
                <a:gd name="T12" fmla="*/ 121 w 54"/>
                <a:gd name="T13" fmla="*/ 17 h 40"/>
                <a:gd name="T14" fmla="*/ 144 w 54"/>
                <a:gd name="T15" fmla="*/ 18 h 40"/>
                <a:gd name="T16" fmla="*/ 171 w 54"/>
                <a:gd name="T17" fmla="*/ 16 h 40"/>
                <a:gd name="T18" fmla="*/ 169 w 54"/>
                <a:gd name="T19" fmla="*/ 29 h 40"/>
                <a:gd name="T20" fmla="*/ 159 w 54"/>
                <a:gd name="T21" fmla="*/ 37 h 40"/>
                <a:gd name="T22" fmla="*/ 140 w 54"/>
                <a:gd name="T23" fmla="*/ 42 h 40"/>
                <a:gd name="T24" fmla="*/ 116 w 54"/>
                <a:gd name="T25" fmla="*/ 44 h 40"/>
                <a:gd name="T26" fmla="*/ 87 w 54"/>
                <a:gd name="T27" fmla="*/ 43 h 40"/>
                <a:gd name="T28" fmla="*/ 59 w 54"/>
                <a:gd name="T29" fmla="*/ 36 h 40"/>
                <a:gd name="T30" fmla="*/ 31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54 w 596"/>
                <a:gd name="T1" fmla="*/ 416 h 666"/>
                <a:gd name="T2" fmla="*/ 20 w 596"/>
                <a:gd name="T3" fmla="*/ 384 h 666"/>
                <a:gd name="T4" fmla="*/ 0 w 596"/>
                <a:gd name="T5" fmla="*/ 325 h 666"/>
                <a:gd name="T6" fmla="*/ 12 w 596"/>
                <a:gd name="T7" fmla="*/ 250 h 666"/>
                <a:gd name="T8" fmla="*/ 84 w 596"/>
                <a:gd name="T9" fmla="*/ 171 h 666"/>
                <a:gd name="T10" fmla="*/ 228 w 596"/>
                <a:gd name="T11" fmla="*/ 96 h 666"/>
                <a:gd name="T12" fmla="*/ 471 w 596"/>
                <a:gd name="T13" fmla="*/ 35 h 666"/>
                <a:gd name="T14" fmla="*/ 817 w 596"/>
                <a:gd name="T15" fmla="*/ 2 h 666"/>
                <a:gd name="T16" fmla="*/ 1260 w 596"/>
                <a:gd name="T17" fmla="*/ 9 h 666"/>
                <a:gd name="T18" fmla="*/ 1603 w 596"/>
                <a:gd name="T19" fmla="*/ 76 h 666"/>
                <a:gd name="T20" fmla="*/ 1835 w 596"/>
                <a:gd name="T21" fmla="*/ 185 h 666"/>
                <a:gd name="T22" fmla="*/ 1956 w 596"/>
                <a:gd name="T23" fmla="*/ 320 h 666"/>
                <a:gd name="T24" fmla="*/ 1971 w 596"/>
                <a:gd name="T25" fmla="*/ 460 h 666"/>
                <a:gd name="T26" fmla="*/ 1876 w 596"/>
                <a:gd name="T27" fmla="*/ 591 h 666"/>
                <a:gd name="T28" fmla="*/ 1679 w 596"/>
                <a:gd name="T29" fmla="*/ 692 h 666"/>
                <a:gd name="T30" fmla="*/ 1381 w 596"/>
                <a:gd name="T31" fmla="*/ 747 h 666"/>
                <a:gd name="T32" fmla="*/ 1288 w 596"/>
                <a:gd name="T33" fmla="*/ 742 h 666"/>
                <a:gd name="T34" fmla="*/ 1461 w 596"/>
                <a:gd name="T35" fmla="*/ 695 h 666"/>
                <a:gd name="T36" fmla="*/ 1596 w 596"/>
                <a:gd name="T37" fmla="*/ 612 h 666"/>
                <a:gd name="T38" fmla="*/ 1688 w 596"/>
                <a:gd name="T39" fmla="*/ 511 h 666"/>
                <a:gd name="T40" fmla="*/ 1721 w 596"/>
                <a:gd name="T41" fmla="*/ 400 h 666"/>
                <a:gd name="T42" fmla="*/ 1701 w 596"/>
                <a:gd name="T43" fmla="*/ 290 h 666"/>
                <a:gd name="T44" fmla="*/ 1605 w 596"/>
                <a:gd name="T45" fmla="*/ 196 h 666"/>
                <a:gd name="T46" fmla="*/ 1434 w 596"/>
                <a:gd name="T47" fmla="*/ 126 h 666"/>
                <a:gd name="T48" fmla="*/ 1130 w 596"/>
                <a:gd name="T49" fmla="*/ 83 h 666"/>
                <a:gd name="T50" fmla="*/ 815 w 596"/>
                <a:gd name="T51" fmla="*/ 69 h 666"/>
                <a:gd name="T52" fmla="*/ 577 w 596"/>
                <a:gd name="T53" fmla="*/ 79 h 666"/>
                <a:gd name="T54" fmla="*/ 401 w 596"/>
                <a:gd name="T55" fmla="*/ 113 h 666"/>
                <a:gd name="T56" fmla="*/ 277 w 596"/>
                <a:gd name="T57" fmla="*/ 168 h 666"/>
                <a:gd name="T58" fmla="*/ 189 w 596"/>
                <a:gd name="T59" fmla="*/ 232 h 666"/>
                <a:gd name="T60" fmla="*/ 132 w 596"/>
                <a:gd name="T61" fmla="*/ 306 h 666"/>
                <a:gd name="T62" fmla="*/ 93 w 596"/>
                <a:gd name="T63" fmla="*/ 38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21" name="Rectangle 45">
            <a:extLst>
              <a:ext uri="{FF2B5EF4-FFF2-40B4-BE49-F238E27FC236}">
                <a16:creationId xmlns:a16="http://schemas.microsoft.com/office/drawing/2014/main" id="{5E5BCA28-B88D-4652-84F5-AFEC46163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623" name="Rectangle 47">
            <a:extLst>
              <a:ext uri="{FF2B5EF4-FFF2-40B4-BE49-F238E27FC236}">
                <a16:creationId xmlns:a16="http://schemas.microsoft.com/office/drawing/2014/main" id="{58B545F4-196B-4DB9-9632-17EA23B40D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624" name="Rectangle 48">
            <a:extLst>
              <a:ext uri="{FF2B5EF4-FFF2-40B4-BE49-F238E27FC236}">
                <a16:creationId xmlns:a16="http://schemas.microsoft.com/office/drawing/2014/main" id="{AAC1B3E0-81A5-49AE-95AE-03D42B0CA3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625" name="Rectangle 49">
            <a:extLst>
              <a:ext uri="{FF2B5EF4-FFF2-40B4-BE49-F238E27FC236}">
                <a16:creationId xmlns:a16="http://schemas.microsoft.com/office/drawing/2014/main" id="{97B8C283-30B5-4438-A762-1F0C88469B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40C3BD8-E69C-4E1C-AD5B-1905D17FF0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46F06AF-26EC-4F73-8E9F-4778F05FE5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Day 109: Unification of Italy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74AA941-D68B-48B9-B5CE-C82AEB6D6A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3454400" cy="1054100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4100" name="Picture 5" descr="italian-flag-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09277E4-2C6E-494C-BC23-1817C0252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How Did They Do It?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Nationalism and Getting Rid of Foreign Rule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France leaves as result of Franco-Prussian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Young Italy (secret nationalist group) got rid of foreign rule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Sardinia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Naples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Sicily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Rome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F5B8CB6-E1D1-4736-B7CF-FE3B97337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Who Led Them?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/>
              <a:t>Giuseppe Mazzini (THE SOUL)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Formed “Young Italy”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National Movement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Gave speeches and inspired nationalism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/>
              <a:t>Count Camillo Cavour (THE BRAIN)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Prime Minister of Sardinia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Appointed by KING Victor Emmanuel II (Sardinia)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Formed Alliances with France and fought to drive Austria out of Italy </a:t>
            </a:r>
            <a:r>
              <a:rPr lang="en-US" altLang="en-US" sz="2400" smtClean="0">
                <a:solidFill>
                  <a:srgbClr val="FF0000"/>
                </a:solidFill>
              </a:rPr>
              <a:t>(States start coming together)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smtClean="0"/>
              <a:t>Giuseppe Garibaldi (THE SWORD)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Was a soldier – leader of RED SHIRTS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Helped unite Northern and Southern Italy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Aggressively fought for nationalism </a:t>
            </a:r>
            <a:r>
              <a:rPr lang="en-US" altLang="en-US" sz="2400" smtClean="0">
                <a:solidFill>
                  <a:srgbClr val="FF0000"/>
                </a:solidFill>
              </a:rPr>
              <a:t>(got weapons from Cavour)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Freed SICILY AND NAPLES handed over Sardinia</a:t>
            </a:r>
          </a:p>
        </p:txBody>
      </p:sp>
      <p:pic>
        <p:nvPicPr>
          <p:cNvPr id="13316" name="Picture 5" descr="mazz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6700"/>
            <a:ext cx="16764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canale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52600"/>
            <a:ext cx="141605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68AF-43BB-452A-A02E-B5BB2ACE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Italy was one of several Revolutions…..</a:t>
            </a:r>
          </a:p>
        </p:txBody>
      </p:sp>
      <p:pic>
        <p:nvPicPr>
          <p:cNvPr id="14339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600200"/>
            <a:ext cx="6769100" cy="4456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C056-B176-4E36-B2F3-D0207454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philosophical metaphor</a:t>
            </a:r>
          </a:p>
        </p:txBody>
      </p:sp>
      <p:sp>
        <p:nvSpPr>
          <p:cNvPr id="5123" name="Text 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Soul</a:t>
            </a:r>
          </a:p>
        </p:txBody>
      </p:sp>
      <p:pic>
        <p:nvPicPr>
          <p:cNvPr id="5124" name="Content Placeholder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54275"/>
            <a:ext cx="1490663" cy="1990725"/>
          </a:xfrm>
        </p:spPr>
      </p:pic>
      <p:sp>
        <p:nvSpPr>
          <p:cNvPr id="5125" name="Text Placeholder 5"/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smtClean="0"/>
              <a:t>The Brain</a:t>
            </a:r>
          </a:p>
        </p:txBody>
      </p:sp>
      <p:pic>
        <p:nvPicPr>
          <p:cNvPr id="5126" name="Content Placeholder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738" y="2547938"/>
            <a:ext cx="2466975" cy="1847850"/>
          </a:xfrm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630238" y="4724400"/>
            <a:ext cx="2024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Verdana (Body)"/>
              </a:rPr>
              <a:t>The Sword</a:t>
            </a:r>
          </a:p>
        </p:txBody>
      </p:sp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348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876800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876800"/>
            <a:ext cx="305276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D7D53F-ACD8-4AD9-A5F4-93B4E3DE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can you apply this triad to organizations?</a:t>
            </a:r>
          </a:p>
        </p:txBody>
      </p:sp>
      <p:pic>
        <p:nvPicPr>
          <p:cNvPr id="6147" name="Content Placeholder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563" y="2595563"/>
            <a:ext cx="4008437" cy="2667000"/>
          </a:xfrm>
        </p:spPr>
      </p:pic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71900"/>
            <a:ext cx="41449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76388"/>
            <a:ext cx="414496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31374F5-79DA-47AF-ABF1-81B052814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Italy Before the Revolution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Italian Peninsula was split up into small states 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(This was the status of Italy ever since the Roman Empire fell)</a:t>
            </a:r>
          </a:p>
          <a:p>
            <a:pPr eaLnBrk="1" hangingPunct="1"/>
            <a:r>
              <a:rPr lang="en-US" altLang="en-US" smtClean="0"/>
              <a:t>Common </a:t>
            </a:r>
            <a:r>
              <a:rPr lang="en-US" altLang="en-US" sz="2800" b="1" smtClean="0"/>
              <a:t>CULTURE/IDEAS/LAND/LANGUAGE/ RELIGION </a:t>
            </a:r>
            <a:r>
              <a:rPr lang="en-US" altLang="en-US" sz="2800" smtClean="0"/>
              <a:t>= </a:t>
            </a:r>
            <a:r>
              <a:rPr lang="en-US" altLang="en-US" sz="2800" b="1" i="1" smtClean="0"/>
              <a:t>Nationalism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A414254-C9E0-44CE-9834-7748A1D14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5" descr="itun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Italy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15" y="1600200"/>
            <a:ext cx="3154770" cy="4456113"/>
          </a:xfrm>
        </p:spPr>
      </p:pic>
    </p:spTree>
    <p:extLst>
      <p:ext uri="{BB962C8B-B14F-4D97-AF65-F5344CB8AC3E}">
        <p14:creationId xmlns:p14="http://schemas.microsoft.com/office/powerpoint/2010/main" val="103115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0CA8354-83AD-401A-9D7B-1D13215BC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When Did it Take Place?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500" b="1" smtClean="0"/>
              <a:t>1820-1848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Uprisings, were crushed by Austria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Revolutionary ideas are SPREADING!!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5500" b="1" smtClean="0"/>
              <a:t>1858-1870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Unification is under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A6D01A4-E74F-448B-A415-B87DE0A2D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Why Did the Italians Revolt?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Napoleon and Congress of Vienna</a:t>
            </a:r>
          </a:p>
          <a:p>
            <a:pPr eaLnBrk="1" hangingPunct="1"/>
            <a:r>
              <a:rPr lang="en-US" altLang="en-US" smtClean="0"/>
              <a:t>A) </a:t>
            </a:r>
            <a:r>
              <a:rPr lang="en-US" altLang="en-US" b="1" u="sng" smtClean="0"/>
              <a:t>Invasions of Napoleon</a:t>
            </a:r>
            <a:r>
              <a:rPr lang="en-US" altLang="en-US" smtClean="0"/>
              <a:t> sparked Italian Nationalism (They wanted French people out)</a:t>
            </a:r>
          </a:p>
          <a:p>
            <a:pPr eaLnBrk="1" hangingPunct="1"/>
            <a:r>
              <a:rPr lang="en-US" altLang="en-US" smtClean="0"/>
              <a:t>B) </a:t>
            </a:r>
            <a:r>
              <a:rPr lang="en-US" altLang="en-US" b="1" i="1" u="sng" smtClean="0"/>
              <a:t>Congress of Vienna</a:t>
            </a:r>
            <a:r>
              <a:rPr lang="en-US" altLang="en-US" b="1" i="1" smtClean="0"/>
              <a:t> : </a:t>
            </a:r>
            <a:r>
              <a:rPr lang="en-US" altLang="en-US" smtClean="0"/>
              <a:t>Austria takes control of northern Italy</a:t>
            </a:r>
          </a:p>
          <a:p>
            <a:pPr eaLnBrk="1" hangingPunct="1"/>
            <a:r>
              <a:rPr lang="en-US" altLang="en-US" smtClean="0"/>
              <a:t>Rest of the states rules by foreign kings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3ACD7-142F-465F-BF9F-82E39F74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My trip to the Motherland</a:t>
            </a:r>
          </a:p>
        </p:txBody>
      </p:sp>
      <p:sp>
        <p:nvSpPr>
          <p:cNvPr id="11267" name="Text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Further French Iconography 	</a:t>
            </a:r>
          </a:p>
        </p:txBody>
      </p:sp>
      <p:pic>
        <p:nvPicPr>
          <p:cNvPr id="11268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38" y="2743200"/>
            <a:ext cx="3868737" cy="3048000"/>
          </a:xfrm>
        </p:spPr>
      </p:pic>
      <p:sp>
        <p:nvSpPr>
          <p:cNvPr id="11269" name="Text Placeholder 4"/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Geography made it challenging to unify</a:t>
            </a:r>
          </a:p>
        </p:txBody>
      </p:sp>
      <p:pic>
        <p:nvPicPr>
          <p:cNvPr id="11270" name="Content Placeholder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743200"/>
            <a:ext cx="2667000" cy="3446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475</TotalTime>
  <Words>284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Verdana</vt:lpstr>
      <vt:lpstr>Verdana (Body)</vt:lpstr>
      <vt:lpstr>Balloons</vt:lpstr>
      <vt:lpstr>Day 109: Unification of Italy</vt:lpstr>
      <vt:lpstr>A philosophical metaphor</vt:lpstr>
      <vt:lpstr>How can you apply this triad to organizations?</vt:lpstr>
      <vt:lpstr>Italy Before the Revolution</vt:lpstr>
      <vt:lpstr>PowerPoint Presentation</vt:lpstr>
      <vt:lpstr>Modern Italy</vt:lpstr>
      <vt:lpstr>When Did it Take Place?</vt:lpstr>
      <vt:lpstr>Why Did the Italians Revolt?</vt:lpstr>
      <vt:lpstr>My trip to the Motherland</vt:lpstr>
      <vt:lpstr>How Did They Do It?</vt:lpstr>
      <vt:lpstr>Who Led Them?</vt:lpstr>
      <vt:lpstr>Italy was one of several Revolutions…..</vt:lpstr>
    </vt:vector>
  </TitlesOfParts>
  <Company>KPCSD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Kings Park</dc:creator>
  <cp:lastModifiedBy>Anthony Salciccioli</cp:lastModifiedBy>
  <cp:revision>22</cp:revision>
  <dcterms:created xsi:type="dcterms:W3CDTF">2009-10-16T14:08:37Z</dcterms:created>
  <dcterms:modified xsi:type="dcterms:W3CDTF">2019-03-06T12:01:18Z</dcterms:modified>
</cp:coreProperties>
</file>