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F1FBF-28D4-4468-865F-88045FF33F2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D0EC-2255-4064-9D93-6B1FC9998BD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080A1-E05F-4C57-A16B-CBE3B71B148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CD2CC-6C10-49B1-A7B5-E84479A260A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6474-73CC-48E8-89F0-0675D00C128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3BC0E-3BE7-46F8-8841-EAA7E35D809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0E3F-AE85-4B89-8E31-DD074ACCA4F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D35F-E4F6-4B7D-8088-FC38A36D732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F9008-8B44-4B7B-AB5D-8C4B2C09E16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CCFD0-749C-4946-90AF-189915EE890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66B5E-A0B9-47AD-BC40-B97AE538D81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4400B89-9708-42B4-8CA9-6F5536E2825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1125538"/>
            <a:ext cx="8424863" cy="719137"/>
          </a:xfrm>
        </p:spPr>
        <p:txBody>
          <a:bodyPr/>
          <a:lstStyle/>
          <a:p>
            <a:pPr eaLnBrk="1" hangingPunct="1"/>
            <a:r>
              <a:rPr lang="es-ES" sz="4000" dirty="0">
                <a:solidFill>
                  <a:schemeClr val="tx1"/>
                </a:solidFill>
              </a:rPr>
              <a:t>Day 64: </a:t>
            </a:r>
            <a:r>
              <a:rPr lang="en-US" sz="4000" dirty="0">
                <a:solidFill>
                  <a:schemeClr val="tx1"/>
                </a:solidFill>
              </a:rPr>
              <a:t>Mauryan and Gupta India 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31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3495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/>
              <a:t>The Story of Ashoka </a:t>
            </a:r>
          </a:p>
          <a:p>
            <a:pPr eaLnBrk="1" hangingPunct="1"/>
            <a:r>
              <a:rPr lang="en-US" dirty="0"/>
              <a:t>Similarities and Differences between the Mauryan and Gupta India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DC49-1434-4656-B6C2-D0161290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Most Important Things to You…..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D384FF-107B-4423-ADE7-911C7BE742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2433888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ECF2-68C8-4F2E-9C77-2ED4C149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Mine…..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A386A-1235-4CEB-AD3A-1847CA991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/>
              <a:t>1) Authenticity </a:t>
            </a:r>
          </a:p>
          <a:p>
            <a:r>
              <a:rPr lang="en-US" sz="6000" dirty="0"/>
              <a:t>2) Family</a:t>
            </a:r>
          </a:p>
          <a:p>
            <a:r>
              <a:rPr lang="en-US" sz="6000" dirty="0"/>
              <a:t>3) Free-Thought </a:t>
            </a:r>
          </a:p>
          <a:p>
            <a:r>
              <a:rPr lang="en-US" sz="6000" dirty="0"/>
              <a:t>4) Creativity </a:t>
            </a:r>
          </a:p>
        </p:txBody>
      </p:sp>
    </p:spTree>
    <p:extLst>
      <p:ext uri="{BB962C8B-B14F-4D97-AF65-F5344CB8AC3E}">
        <p14:creationId xmlns:p14="http://schemas.microsoft.com/office/powerpoint/2010/main" val="303448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4839-742D-43ED-8A5E-1A4F6DBA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Ashoka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4643A0-47BE-43D0-9754-1EA8EDF82A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213933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1CCF8A-063A-4DED-8F34-96EC6FB5E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Pillars of Ashoka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833FFB8-911C-4CE9-9624-24B4B80AFC2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2132856"/>
            <a:ext cx="2930028" cy="3384376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220CAD8-E765-4AF5-AF0C-D640CA8B047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75" y="2132856"/>
            <a:ext cx="2609850" cy="3384376"/>
          </a:xfrm>
        </p:spPr>
      </p:pic>
    </p:spTree>
    <p:extLst>
      <p:ext uri="{BB962C8B-B14F-4D97-AF65-F5344CB8AC3E}">
        <p14:creationId xmlns:p14="http://schemas.microsoft.com/office/powerpoint/2010/main" val="387630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C02DC3-2F0E-4E94-A7CC-3B6C9FFB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Pillars Emphasized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01932-3A23-496B-88B6-B9EDF1BA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/>
              <a:t>1) Security </a:t>
            </a:r>
          </a:p>
          <a:p>
            <a:r>
              <a:rPr lang="en-US" sz="5400" dirty="0"/>
              <a:t>2) Justice </a:t>
            </a:r>
          </a:p>
          <a:p>
            <a:r>
              <a:rPr lang="en-US" sz="5400" dirty="0"/>
              <a:t>3) General Welfare </a:t>
            </a:r>
          </a:p>
          <a:p>
            <a:r>
              <a:rPr lang="en-US" sz="5400" dirty="0"/>
              <a:t>4) Buddhist Principles </a:t>
            </a:r>
          </a:p>
        </p:txBody>
      </p:sp>
    </p:spTree>
    <p:extLst>
      <p:ext uri="{BB962C8B-B14F-4D97-AF65-F5344CB8AC3E}">
        <p14:creationId xmlns:p14="http://schemas.microsoft.com/office/powerpoint/2010/main" val="312749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BD9B6-782B-49DB-8825-109DDBAB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People Change?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B442FE8-D65E-440B-B368-E33D3455CE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" y="2132856"/>
            <a:ext cx="3028950" cy="2487563"/>
          </a:xfr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3CEE430-8FDB-4EDC-B4B7-8F955087B34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704" y="1668621"/>
            <a:ext cx="3593592" cy="4389120"/>
          </a:xfrm>
        </p:spPr>
      </p:pic>
    </p:spTree>
    <p:extLst>
      <p:ext uri="{BB962C8B-B14F-4D97-AF65-F5344CB8AC3E}">
        <p14:creationId xmlns:p14="http://schemas.microsoft.com/office/powerpoint/2010/main" val="158252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2B6C8C-9B4F-4B12-AD0A-4AEF177DD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Comparison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0E9655A-C925-43C5-AAE2-7A6E1D36B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27" y="1600200"/>
            <a:ext cx="7021945" cy="4525963"/>
          </a:xfrm>
        </p:spPr>
      </p:pic>
    </p:spTree>
    <p:extLst>
      <p:ext uri="{BB962C8B-B14F-4D97-AF65-F5344CB8AC3E}">
        <p14:creationId xmlns:p14="http://schemas.microsoft.com/office/powerpoint/2010/main" val="49365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9733B-399A-4A70-8820-DB005703E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Kushan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5C584A0-DFCB-4197-836E-C614A3EA0ED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8" y="1600200"/>
            <a:ext cx="3517243" cy="452596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936583-234F-4AD7-AF06-CF90E3929B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Totally </a:t>
            </a:r>
            <a:r>
              <a:rPr lang="en-US" b="1"/>
              <a:t>syncretic </a:t>
            </a:r>
            <a:r>
              <a:rPr lang="en-US"/>
              <a:t>religiously and culturally. A genuine melting pot. </a:t>
            </a:r>
          </a:p>
          <a:p>
            <a:r>
              <a:rPr lang="en-US"/>
              <a:t>Silk Road Middlemen</a:t>
            </a:r>
          </a:p>
          <a:p>
            <a:r>
              <a:rPr lang="en-US"/>
              <a:t>Coins and banking flourished</a:t>
            </a:r>
          </a:p>
          <a:p>
            <a:r>
              <a:rPr lang="en-US"/>
              <a:t>Lasted from 1 AD- 375 AD  </a:t>
            </a:r>
          </a:p>
        </p:txBody>
      </p:sp>
    </p:spTree>
    <p:extLst>
      <p:ext uri="{BB962C8B-B14F-4D97-AF65-F5344CB8AC3E}">
        <p14:creationId xmlns:p14="http://schemas.microsoft.com/office/powerpoint/2010/main" val="217132346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95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Diseño predeterminado</vt:lpstr>
      <vt:lpstr>Day 64: Mauryan and Gupta India  </vt:lpstr>
      <vt:lpstr>Four Most Important Things to You…..</vt:lpstr>
      <vt:lpstr>Here’s Mine…..</vt:lpstr>
      <vt:lpstr>Ashoka </vt:lpstr>
      <vt:lpstr>Pillars of Ashoka </vt:lpstr>
      <vt:lpstr>What the Pillars Emphasized</vt:lpstr>
      <vt:lpstr>Can People Change? </vt:lpstr>
      <vt:lpstr>Quick Comparison</vt:lpstr>
      <vt:lpstr>Kushan </vt:lpstr>
    </vt:vector>
  </TitlesOfParts>
  <Company>Siracusa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Anthony Salciccioli</cp:lastModifiedBy>
  <cp:revision>53</cp:revision>
  <dcterms:created xsi:type="dcterms:W3CDTF">2009-03-01T01:28:01Z</dcterms:created>
  <dcterms:modified xsi:type="dcterms:W3CDTF">2019-12-10T23:57:17Z</dcterms:modified>
</cp:coreProperties>
</file>