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slideLayouts/slideLayout2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0" r:id="rId5"/>
    <p:sldMasterId id="2147483739" r:id="rId6"/>
    <p:sldMasterId id="2147483744" r:id="rId7"/>
    <p:sldMasterId id="2147483709" r:id="rId8"/>
  </p:sldMasterIdLst>
  <p:notesMasterIdLst>
    <p:notesMasterId r:id="rId60"/>
  </p:notesMasterIdLst>
  <p:handoutMasterIdLst>
    <p:handoutMasterId r:id="rId61"/>
  </p:handoutMasterIdLst>
  <p:sldIdLst>
    <p:sldId id="284" r:id="rId9"/>
    <p:sldId id="285" r:id="rId10"/>
    <p:sldId id="291" r:id="rId11"/>
    <p:sldId id="322" r:id="rId12"/>
    <p:sldId id="368" r:id="rId13"/>
    <p:sldId id="321" r:id="rId14"/>
    <p:sldId id="297" r:id="rId15"/>
    <p:sldId id="298" r:id="rId16"/>
    <p:sldId id="299" r:id="rId17"/>
    <p:sldId id="301" r:id="rId18"/>
    <p:sldId id="338" r:id="rId19"/>
    <p:sldId id="323" r:id="rId20"/>
    <p:sldId id="340" r:id="rId21"/>
    <p:sldId id="303" r:id="rId22"/>
    <p:sldId id="335" r:id="rId23"/>
    <p:sldId id="305" r:id="rId24"/>
    <p:sldId id="339" r:id="rId25"/>
    <p:sldId id="336" r:id="rId26"/>
    <p:sldId id="307" r:id="rId27"/>
    <p:sldId id="337" r:id="rId28"/>
    <p:sldId id="324" r:id="rId29"/>
    <p:sldId id="308" r:id="rId30"/>
    <p:sldId id="300" r:id="rId31"/>
    <p:sldId id="309" r:id="rId32"/>
    <p:sldId id="302" r:id="rId33"/>
    <p:sldId id="310" r:id="rId34"/>
    <p:sldId id="325" r:id="rId35"/>
    <p:sldId id="332" r:id="rId36"/>
    <p:sldId id="311" r:id="rId37"/>
    <p:sldId id="306" r:id="rId38"/>
    <p:sldId id="334" r:id="rId39"/>
    <p:sldId id="327" r:id="rId40"/>
    <p:sldId id="315" r:id="rId41"/>
    <p:sldId id="316" r:id="rId42"/>
    <p:sldId id="317" r:id="rId43"/>
    <p:sldId id="320" r:id="rId44"/>
    <p:sldId id="266" r:id="rId45"/>
    <p:sldId id="275" r:id="rId46"/>
    <p:sldId id="328" r:id="rId47"/>
    <p:sldId id="329" r:id="rId48"/>
    <p:sldId id="330" r:id="rId49"/>
    <p:sldId id="341" r:id="rId50"/>
    <p:sldId id="342" r:id="rId51"/>
    <p:sldId id="343" r:id="rId52"/>
    <p:sldId id="367" r:id="rId53"/>
    <p:sldId id="357" r:id="rId54"/>
    <p:sldId id="354" r:id="rId55"/>
    <p:sldId id="365" r:id="rId56"/>
    <p:sldId id="362" r:id="rId57"/>
    <p:sldId id="355" r:id="rId58"/>
    <p:sldId id="366" r:id="rId59"/>
  </p:sldIdLst>
  <p:sldSz cx="4873625" cy="2743200"/>
  <p:notesSz cx="6858000" cy="9144000"/>
  <p:defaultTextStyle>
    <a:defPPr>
      <a:defRPr lang="en-US"/>
    </a:defPPr>
    <a:lvl1pPr algn="l" rtl="0" fontAlgn="base">
      <a:lnSpc>
        <a:spcPct val="115000"/>
      </a:lnSpc>
      <a:spcBef>
        <a:spcPct val="20000"/>
      </a:spcBef>
      <a:spcAft>
        <a:spcPct val="0"/>
      </a:spcAft>
      <a:buClr>
        <a:srgbClr val="2877C4"/>
      </a:buClr>
      <a:buFont typeface="Wingdings" pitchFamily="2" charset="2"/>
      <a:defRPr sz="1500" kern="1200">
        <a:solidFill>
          <a:schemeClr val="tx1"/>
        </a:solidFill>
        <a:latin typeface="Arial" charset="0"/>
        <a:ea typeface="+mn-ea"/>
        <a:cs typeface="+mn-cs"/>
      </a:defRPr>
    </a:lvl1pPr>
    <a:lvl2pPr marL="217481" algn="l" rtl="0" fontAlgn="base">
      <a:lnSpc>
        <a:spcPct val="115000"/>
      </a:lnSpc>
      <a:spcBef>
        <a:spcPct val="20000"/>
      </a:spcBef>
      <a:spcAft>
        <a:spcPct val="0"/>
      </a:spcAft>
      <a:buClr>
        <a:srgbClr val="2877C4"/>
      </a:buClr>
      <a:buFont typeface="Wingdings" pitchFamily="2" charset="2"/>
      <a:defRPr sz="1500" kern="1200">
        <a:solidFill>
          <a:schemeClr val="tx1"/>
        </a:solidFill>
        <a:latin typeface="Arial" charset="0"/>
        <a:ea typeface="+mn-ea"/>
        <a:cs typeface="+mn-cs"/>
      </a:defRPr>
    </a:lvl2pPr>
    <a:lvl3pPr marL="434963" algn="l" rtl="0" fontAlgn="base">
      <a:lnSpc>
        <a:spcPct val="115000"/>
      </a:lnSpc>
      <a:spcBef>
        <a:spcPct val="20000"/>
      </a:spcBef>
      <a:spcAft>
        <a:spcPct val="0"/>
      </a:spcAft>
      <a:buClr>
        <a:srgbClr val="2877C4"/>
      </a:buClr>
      <a:buFont typeface="Wingdings" pitchFamily="2" charset="2"/>
      <a:defRPr sz="1500" kern="1200">
        <a:solidFill>
          <a:schemeClr val="tx1"/>
        </a:solidFill>
        <a:latin typeface="Arial" charset="0"/>
        <a:ea typeface="+mn-ea"/>
        <a:cs typeface="+mn-cs"/>
      </a:defRPr>
    </a:lvl3pPr>
    <a:lvl4pPr marL="652446" algn="l" rtl="0" fontAlgn="base">
      <a:lnSpc>
        <a:spcPct val="115000"/>
      </a:lnSpc>
      <a:spcBef>
        <a:spcPct val="20000"/>
      </a:spcBef>
      <a:spcAft>
        <a:spcPct val="0"/>
      </a:spcAft>
      <a:buClr>
        <a:srgbClr val="2877C4"/>
      </a:buClr>
      <a:buFont typeface="Wingdings" pitchFamily="2" charset="2"/>
      <a:defRPr sz="1500" kern="1200">
        <a:solidFill>
          <a:schemeClr val="tx1"/>
        </a:solidFill>
        <a:latin typeface="Arial" charset="0"/>
        <a:ea typeface="+mn-ea"/>
        <a:cs typeface="+mn-cs"/>
      </a:defRPr>
    </a:lvl4pPr>
    <a:lvl5pPr marL="869928" algn="l" rtl="0" fontAlgn="base">
      <a:lnSpc>
        <a:spcPct val="115000"/>
      </a:lnSpc>
      <a:spcBef>
        <a:spcPct val="20000"/>
      </a:spcBef>
      <a:spcAft>
        <a:spcPct val="0"/>
      </a:spcAft>
      <a:buClr>
        <a:srgbClr val="2877C4"/>
      </a:buClr>
      <a:buFont typeface="Wingdings" pitchFamily="2" charset="2"/>
      <a:defRPr sz="1500" kern="1200">
        <a:solidFill>
          <a:schemeClr val="tx1"/>
        </a:solidFill>
        <a:latin typeface="Arial" charset="0"/>
        <a:ea typeface="+mn-ea"/>
        <a:cs typeface="+mn-cs"/>
      </a:defRPr>
    </a:lvl5pPr>
    <a:lvl6pPr marL="1087409" algn="l" defTabSz="434963" rtl="0" eaLnBrk="1" latinLnBrk="0" hangingPunct="1">
      <a:defRPr sz="1500" kern="1200">
        <a:solidFill>
          <a:schemeClr val="tx1"/>
        </a:solidFill>
        <a:latin typeface="Arial" charset="0"/>
        <a:ea typeface="+mn-ea"/>
        <a:cs typeface="+mn-cs"/>
      </a:defRPr>
    </a:lvl6pPr>
    <a:lvl7pPr marL="1304891" algn="l" defTabSz="434963" rtl="0" eaLnBrk="1" latinLnBrk="0" hangingPunct="1">
      <a:defRPr sz="1500" kern="1200">
        <a:solidFill>
          <a:schemeClr val="tx1"/>
        </a:solidFill>
        <a:latin typeface="Arial" charset="0"/>
        <a:ea typeface="+mn-ea"/>
        <a:cs typeface="+mn-cs"/>
      </a:defRPr>
    </a:lvl7pPr>
    <a:lvl8pPr marL="1522372" algn="l" defTabSz="434963" rtl="0" eaLnBrk="1" latinLnBrk="0" hangingPunct="1">
      <a:defRPr sz="1500" kern="1200">
        <a:solidFill>
          <a:schemeClr val="tx1"/>
        </a:solidFill>
        <a:latin typeface="Arial" charset="0"/>
        <a:ea typeface="+mn-ea"/>
        <a:cs typeface="+mn-cs"/>
      </a:defRPr>
    </a:lvl8pPr>
    <a:lvl9pPr marL="1739854" algn="l" defTabSz="434963" rtl="0" eaLnBrk="1" latinLnBrk="0" hangingPunct="1">
      <a:defRPr sz="1500"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Lesson Info" id="{EA5DD71F-A4FA-0D4D-8282-1157DAF9100E}">
          <p14:sldIdLst>
            <p14:sldId id="284"/>
            <p14:sldId id="285"/>
          </p14:sldIdLst>
        </p14:section>
        <p14:section name="Warm-Up" id="{74A032CA-86DF-D54C-9495-FA589E3FD0F5}">
          <p14:sldIdLst>
            <p14:sldId id="291"/>
            <p14:sldId id="322"/>
            <p14:sldId id="368"/>
            <p14:sldId id="321"/>
          </p14:sldIdLst>
        </p14:section>
        <p14:section name="Segment 1: biogeochemical cycles" id="{48968595-4C92-1445-A2B7-CDD80AFD45FB}">
          <p14:sldIdLst>
            <p14:sldId id="297"/>
            <p14:sldId id="298"/>
            <p14:sldId id="299"/>
            <p14:sldId id="301"/>
            <p14:sldId id="338"/>
            <p14:sldId id="323"/>
            <p14:sldId id="340"/>
            <p14:sldId id="303"/>
            <p14:sldId id="335"/>
            <p14:sldId id="305"/>
            <p14:sldId id="339"/>
            <p14:sldId id="336"/>
            <p14:sldId id="307"/>
            <p14:sldId id="337"/>
            <p14:sldId id="324"/>
          </p14:sldIdLst>
        </p14:section>
        <p14:section name="Segment 2: Importance of water, carbon, nitrogne, phosphorus" id="{17446970-6B07-4123-A019-79F79D99B4E6}">
          <p14:sldIdLst>
            <p14:sldId id="308"/>
            <p14:sldId id="300"/>
            <p14:sldId id="309"/>
            <p14:sldId id="302"/>
            <p14:sldId id="310"/>
            <p14:sldId id="325"/>
            <p14:sldId id="332"/>
            <p14:sldId id="311"/>
            <p14:sldId id="306"/>
            <p14:sldId id="334"/>
            <p14:sldId id="327"/>
          </p14:sldIdLst>
        </p14:section>
        <p14:section name="Summary" id="{0121F1AA-417A-854B-AA3A-01E733AD0262}">
          <p14:sldIdLst>
            <p14:sldId id="315"/>
            <p14:sldId id="316"/>
            <p14:sldId id="317"/>
            <p14:sldId id="320"/>
          </p14:sldIdLst>
        </p14:section>
        <p14:section name="Primary Assignment" id="{CF8BD5C9-704B-5045-ADF5-56CF86D1D393}">
          <p14:sldIdLst>
            <p14:sldId id="266"/>
            <p14:sldId id="275"/>
            <p14:sldId id="328"/>
            <p14:sldId id="329"/>
            <p14:sldId id="330"/>
          </p14:sldIdLst>
        </p14:section>
        <p14:section name="Credit Recovery Assignment" id="{D11E8B4B-66BF-8342-9AAE-40A55E9CACB1}">
          <p14:sldIdLst>
            <p14:sldId id="341"/>
            <p14:sldId id="342"/>
            <p14:sldId id="343"/>
            <p14:sldId id="367"/>
            <p14:sldId id="357"/>
            <p14:sldId id="354"/>
            <p14:sldId id="365"/>
            <p14:sldId id="362"/>
            <p14:sldId id="355"/>
            <p14:sldId id="366"/>
          </p14:sldIdLst>
        </p14:section>
      </p14:section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im Tolman" initials="KT" lastIdx="1" clrIdx="0"/>
  <p:cmAuthor id="7" name="Amy Walsh" initials="" lastIdx="6" clrIdx="7"/>
  <p:cmAuthor id="1" name="Tina Sleeper" initials="TS" lastIdx="1" clrIdx="1"/>
  <p:cmAuthor id="2" name="Danelle Mallen" initials="DM" lastIdx="36" clrIdx="2"/>
  <p:cmAuthor id="3" name="Dennis Desormier" initials="DD" lastIdx="9" clrIdx="3"/>
  <p:cmAuthor id="4" name="Maxfield Lewin" initials="ML" lastIdx="2" clrIdx="4"/>
  <p:cmAuthor id="5" name="Kinnaman" initials="K" lastIdx="50" clrIdx="5"/>
  <p:cmAuthor id="6" name="Claire Miller" initials="CM" lastIdx="5" clrIdx="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D6"/>
    <a:srgbClr val="5B8F22"/>
    <a:srgbClr val="4D4F58"/>
    <a:srgbClr val="5F5F5F"/>
    <a:srgbClr val="000000"/>
    <a:srgbClr val="FE8600"/>
    <a:srgbClr val="FF6600"/>
    <a:srgbClr val="FF9933"/>
    <a:srgbClr val="EAEAEA"/>
    <a:srgbClr val="D6156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299" autoAdjust="0"/>
    <p:restoredTop sz="67692" autoAdjust="0"/>
  </p:normalViewPr>
  <p:slideViewPr>
    <p:cSldViewPr snapToGrid="0" snapToObjects="1">
      <p:cViewPr varScale="1">
        <p:scale>
          <a:sx n="121" d="100"/>
          <a:sy n="121" d="100"/>
        </p:scale>
        <p:origin x="-1302" y="-234"/>
      </p:cViewPr>
      <p:guideLst>
        <p:guide orient="horz" pos="66"/>
        <p:guide orient="horz" pos="1626"/>
        <p:guide pos="1428"/>
        <p:guide pos="2966"/>
        <p:guide pos="108"/>
        <p:guide pos="1644"/>
        <p:guide pos="1534"/>
      </p:guideLst>
    </p:cSldViewPr>
  </p:slideViewPr>
  <p:outlineViewPr>
    <p:cViewPr>
      <p:scale>
        <a:sx n="33" d="100"/>
        <a:sy n="33" d="100"/>
      </p:scale>
      <p:origin x="42" y="0"/>
    </p:cViewPr>
  </p:outlineViewPr>
  <p:notesTextViewPr>
    <p:cViewPr>
      <p:scale>
        <a:sx n="100" d="100"/>
        <a:sy n="100" d="100"/>
      </p:scale>
      <p:origin x="0" y="0"/>
    </p:cViewPr>
  </p:notesTextViewPr>
  <p:sorterViewPr>
    <p:cViewPr>
      <p:scale>
        <a:sx n="100" d="100"/>
        <a:sy n="100" d="100"/>
      </p:scale>
      <p:origin x="0" y="2670"/>
    </p:cViewPr>
  </p:sorterViewPr>
  <p:notesViewPr>
    <p:cSldViewPr snapToGrid="0" snapToObjects="1">
      <p:cViewPr varScale="1">
        <p:scale>
          <a:sx n="83" d="100"/>
          <a:sy n="83" d="100"/>
        </p:scale>
        <p:origin x="-3108"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63" Type="http://schemas.openxmlformats.org/officeDocument/2006/relationships/presProps" Target="presProps.xml"/><Relationship Id="rId7" Type="http://schemas.openxmlformats.org/officeDocument/2006/relationships/slideMaster" Target="slideMasters/slideMaster3.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61" Type="http://schemas.openxmlformats.org/officeDocument/2006/relationships/handoutMaster" Target="handoutMasters/handoutMaster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notesMaster" Target="notesMasters/notesMaster1.xml"/><Relationship Id="rId65"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viewProps" Target="viewProps.xml"/><Relationship Id="rId8" Type="http://schemas.openxmlformats.org/officeDocument/2006/relationships/slideMaster" Target="slideMasters/slideMaster4.xml"/><Relationship Id="rId51" Type="http://schemas.openxmlformats.org/officeDocument/2006/relationships/slide" Target="slides/slide43.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7D38AD0-1823-D141-B51F-6B8BBF07D8DC}" type="datetimeFigureOut">
              <a:rPr lang="en-US"/>
              <a:pPr/>
              <a:t>9/12/2012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E5DE7F6-EBCC-D648-982F-9F91A7B161A7}" type="slidenum">
              <a:rPr/>
              <a:pPr/>
              <a:t>‹#›</a:t>
            </a:fld>
            <a:endParaRPr lang="en-US"/>
          </a:p>
        </p:txBody>
      </p:sp>
    </p:spTree>
    <p:extLst>
      <p:ext uri="{BB962C8B-B14F-4D97-AF65-F5344CB8AC3E}">
        <p14:creationId xmlns:p14="http://schemas.microsoft.com/office/powerpoint/2010/main" val="254071175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127005"/>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7200" tIns="45720" rIns="91440" bIns="45720" numCol="1" anchor="b" anchorCtr="0" compatLnSpc="1">
            <a:prstTxWarp prst="textNoShape">
              <a:avLst/>
            </a:prstTxWarp>
          </a:bodyPr>
          <a:lstStyle>
            <a:lvl1pPr>
              <a:lnSpc>
                <a:spcPct val="100000"/>
              </a:lnSpc>
              <a:spcBef>
                <a:spcPct val="0"/>
              </a:spcBef>
              <a:buClrTx/>
              <a:buFontTx/>
              <a:buNone/>
              <a:defRPr sz="1200"/>
            </a:lvl1pPr>
          </a:lstStyle>
          <a:p>
            <a:endParaRPr lang="en-US" dirty="0"/>
          </a:p>
        </p:txBody>
      </p:sp>
      <p:sp>
        <p:nvSpPr>
          <p:cNvPr id="3076" name="Rectangle 4"/>
          <p:cNvSpPr>
            <a:spLocks noGrp="1" noRot="1" noChangeAspect="1" noChangeArrowheads="1" noTextEdit="1"/>
          </p:cNvSpPr>
          <p:nvPr>
            <p:ph type="sldImg" idx="2"/>
          </p:nvPr>
        </p:nvSpPr>
        <p:spPr bwMode="auto">
          <a:xfrm>
            <a:off x="457200" y="611326"/>
            <a:ext cx="5943600" cy="3346194"/>
          </a:xfrm>
          <a:prstGeom prst="rect">
            <a:avLst/>
          </a:prstGeom>
          <a:noFill/>
          <a:ln w="381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457201" y="3997480"/>
            <a:ext cx="5943600" cy="5067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3079" name="Rectangle 7"/>
          <p:cNvSpPr>
            <a:spLocks noGrp="1" noChangeArrowheads="1"/>
          </p:cNvSpPr>
          <p:nvPr>
            <p:ph type="sldNum" sz="quarter" idx="5"/>
          </p:nvPr>
        </p:nvSpPr>
        <p:spPr bwMode="auto">
          <a:xfrm>
            <a:off x="3868199" y="127005"/>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457200" bIns="45720" numCol="1" anchor="b" anchorCtr="0" compatLnSpc="1">
            <a:prstTxWarp prst="textNoShape">
              <a:avLst/>
            </a:prstTxWarp>
          </a:bodyPr>
          <a:lstStyle>
            <a:lvl1pPr algn="r">
              <a:lnSpc>
                <a:spcPct val="100000"/>
              </a:lnSpc>
              <a:spcBef>
                <a:spcPct val="0"/>
              </a:spcBef>
              <a:buClrTx/>
              <a:buFontTx/>
              <a:buNone/>
              <a:defRPr sz="1200"/>
            </a:lvl1pPr>
          </a:lstStyle>
          <a:p>
            <a:fld id="{15F324B6-63DA-4FA6-B8C4-616B282EBE8D}" type="slidenum">
              <a:rPr lang="en-US"/>
              <a:pPr/>
              <a:t>‹#›</a:t>
            </a:fld>
            <a:endParaRPr lang="en-US"/>
          </a:p>
        </p:txBody>
      </p:sp>
    </p:spTree>
    <p:extLst>
      <p:ext uri="{BB962C8B-B14F-4D97-AF65-F5344CB8AC3E}">
        <p14:creationId xmlns:p14="http://schemas.microsoft.com/office/powerpoint/2010/main" val="558979651"/>
      </p:ext>
    </p:extLst>
  </p:cSld>
  <p:clrMap bg1="lt1" tx1="dk1" bg2="lt2" tx2="dk2" accent1="accent1" accent2="accent2" accent3="accent3" accent4="accent4" accent5="accent5" accent6="accent6" hlink="hlink" folHlink="folHlink"/>
  <p:hf hdr="0" ftr="0" dt="0"/>
  <p:notesStyle>
    <a:lvl1pPr algn="l" rtl="0" fontAlgn="base">
      <a:spcBef>
        <a:spcPts val="571"/>
      </a:spcBef>
      <a:spcAft>
        <a:spcPct val="0"/>
      </a:spcAft>
      <a:defRPr sz="1050" kern="1200">
        <a:solidFill>
          <a:schemeClr val="tx1"/>
        </a:solidFill>
        <a:latin typeface="Book Antiqua"/>
        <a:ea typeface="+mn-ea"/>
        <a:cs typeface="Book Antiqua"/>
      </a:defRPr>
    </a:lvl1pPr>
    <a:lvl2pPr marL="217481" algn="l" rtl="0" fontAlgn="base">
      <a:spcBef>
        <a:spcPts val="571"/>
      </a:spcBef>
      <a:spcAft>
        <a:spcPct val="0"/>
      </a:spcAft>
      <a:defRPr sz="1050" kern="1200">
        <a:solidFill>
          <a:schemeClr val="tx1"/>
        </a:solidFill>
        <a:latin typeface="Book Antiqua"/>
        <a:ea typeface="+mn-ea"/>
        <a:cs typeface="Book Antiqua"/>
      </a:defRPr>
    </a:lvl2pPr>
    <a:lvl3pPr marL="434963" algn="l" rtl="0" fontAlgn="base">
      <a:spcBef>
        <a:spcPts val="571"/>
      </a:spcBef>
      <a:spcAft>
        <a:spcPct val="0"/>
      </a:spcAft>
      <a:defRPr sz="1050" kern="1200">
        <a:solidFill>
          <a:schemeClr val="tx1"/>
        </a:solidFill>
        <a:latin typeface="Book Antiqua"/>
        <a:ea typeface="+mn-ea"/>
        <a:cs typeface="Book Antiqua"/>
      </a:defRPr>
    </a:lvl3pPr>
    <a:lvl4pPr marL="652446" algn="l" rtl="0" fontAlgn="base">
      <a:spcBef>
        <a:spcPts val="571"/>
      </a:spcBef>
      <a:spcAft>
        <a:spcPct val="0"/>
      </a:spcAft>
      <a:defRPr sz="1050" kern="1200">
        <a:solidFill>
          <a:schemeClr val="tx1"/>
        </a:solidFill>
        <a:latin typeface="Book Antiqua"/>
        <a:ea typeface="+mn-ea"/>
        <a:cs typeface="Book Antiqua"/>
      </a:defRPr>
    </a:lvl4pPr>
    <a:lvl5pPr marL="869928" algn="l" rtl="0" fontAlgn="base">
      <a:spcBef>
        <a:spcPts val="571"/>
      </a:spcBef>
      <a:spcAft>
        <a:spcPct val="0"/>
      </a:spcAft>
      <a:defRPr sz="1050" kern="1200">
        <a:solidFill>
          <a:schemeClr val="tx1"/>
        </a:solidFill>
        <a:latin typeface="Book Antiqua"/>
        <a:ea typeface="+mn-ea"/>
        <a:cs typeface="Book Antiqua"/>
      </a:defRPr>
    </a:lvl5pPr>
    <a:lvl6pPr marL="1087409" algn="l" defTabSz="434963" rtl="0" eaLnBrk="1" latinLnBrk="0" hangingPunct="1">
      <a:defRPr sz="600" kern="1200">
        <a:solidFill>
          <a:schemeClr val="tx1"/>
        </a:solidFill>
        <a:latin typeface="+mn-lt"/>
        <a:ea typeface="+mn-ea"/>
        <a:cs typeface="+mn-cs"/>
      </a:defRPr>
    </a:lvl6pPr>
    <a:lvl7pPr marL="1304891" algn="l" defTabSz="434963" rtl="0" eaLnBrk="1" latinLnBrk="0" hangingPunct="1">
      <a:defRPr sz="600" kern="1200">
        <a:solidFill>
          <a:schemeClr val="tx1"/>
        </a:solidFill>
        <a:latin typeface="+mn-lt"/>
        <a:ea typeface="+mn-ea"/>
        <a:cs typeface="+mn-cs"/>
      </a:defRPr>
    </a:lvl7pPr>
    <a:lvl8pPr marL="1522372" algn="l" defTabSz="434963" rtl="0" eaLnBrk="1" latinLnBrk="0" hangingPunct="1">
      <a:defRPr sz="600" kern="1200">
        <a:solidFill>
          <a:schemeClr val="tx1"/>
        </a:solidFill>
        <a:latin typeface="+mn-lt"/>
        <a:ea typeface="+mn-ea"/>
        <a:cs typeface="+mn-cs"/>
      </a:defRPr>
    </a:lvl8pPr>
    <a:lvl9pPr marL="1739854" algn="l" defTabSz="434963" rtl="0" eaLnBrk="1" latinLnBrk="0" hangingPunct="1">
      <a:defRPr sz="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611188"/>
            <a:ext cx="5943600" cy="3346450"/>
          </a:xfrm>
        </p:spPr>
      </p:sp>
      <p:sp>
        <p:nvSpPr>
          <p:cNvPr id="3" name="Notes Placeholder 2"/>
          <p:cNvSpPr>
            <a:spLocks noGrp="1"/>
          </p:cNvSpPr>
          <p:nvPr>
            <p:ph type="body" idx="1"/>
          </p:nvPr>
        </p:nvSpPr>
        <p:spPr/>
        <p:txBody>
          <a:bodyPr/>
          <a:lstStyle/>
          <a:p>
            <a:pPr marL="219848" indent="-219848"/>
            <a:r>
              <a:rPr lang="en-US" sz="800" dirty="0" smtClean="0"/>
              <a:t>B3.3b	Describe environmental processes (e.g., the carbon and nitrogen cycles) and their role in processing matter crucial for sustaining life.	75AE5486-7847-11DB-ABAF-F681ADECFD11						SC.912.L.17.B	Energy and nutrients move within and between biotic and abiotic components of ecosystems via physical, chemical and biological processes.	1D54D9FC-E422-11DC-9D4B-4B6F9DFF4B22															</a:t>
            </a:r>
          </a:p>
          <a:p>
            <a:pPr marL="219848" indent="-219848"/>
            <a:r>
              <a:rPr lang="en-US" sz="800" dirty="0" smtClean="0"/>
              <a:t>L3.p3C	Explain how biotic and abiotic factors cycle in an ecosystem (water, carbon, oxygen, and nitrogen). (prerequisite)	759A9072-7847-11DB-ABAF-F681ADECFD11						SC.912.L.17.10	Diagram and explain the biogeochemical cycles of an ecosystem, including water, carbon, and nitrogen cycle.	1D581220-E422-11DC-9D4B-4B6F9DFF4B22															</a:t>
            </a:r>
          </a:p>
        </p:txBody>
      </p:sp>
      <p:sp>
        <p:nvSpPr>
          <p:cNvPr id="4" name="Slide Number Placeholder 3"/>
          <p:cNvSpPr>
            <a:spLocks noGrp="1"/>
          </p:cNvSpPr>
          <p:nvPr>
            <p:ph type="sldNum" sz="quarter" idx="10"/>
          </p:nvPr>
        </p:nvSpPr>
        <p:spPr/>
        <p:txBody>
          <a:bodyPr/>
          <a:lstStyle/>
          <a:p>
            <a:fld id="{15F324B6-63DA-4FA6-B8C4-616B282EBE8D}" type="slidenum">
              <a:rPr lang="en-US" smtClean="0"/>
              <a:pPr/>
              <a:t>1</a:t>
            </a:fld>
            <a:endParaRPr lang="en-US" dirty="0"/>
          </a:p>
        </p:txBody>
      </p:sp>
    </p:spTree>
    <p:extLst>
      <p:ext uri="{BB962C8B-B14F-4D97-AF65-F5344CB8AC3E}">
        <p14:creationId xmlns:p14="http://schemas.microsoft.com/office/powerpoint/2010/main" val="36279168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611188"/>
            <a:ext cx="5943600" cy="3346450"/>
          </a:xfrm>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571"/>
              </a:spcBef>
              <a:spcAft>
                <a:spcPct val="0"/>
              </a:spcAft>
              <a:buClrTx/>
              <a:buSzTx/>
              <a:buFont typeface="Arial" pitchFamily="34" charset="0"/>
              <a:buNone/>
              <a:tabLst/>
              <a:defRPr/>
            </a:pPr>
            <a:r>
              <a:rPr lang="en-US" b="1" baseline="0" dirty="0" smtClean="0"/>
              <a:t>Timing </a:t>
            </a:r>
            <a:r>
              <a:rPr lang="en-US" b="1" dirty="0" smtClean="0"/>
              <a:t>≈ 1 minute</a:t>
            </a:r>
            <a:endParaRPr lang="en-US" b="0" baseline="0" dirty="0" smtClean="0"/>
          </a:p>
          <a:p>
            <a:pPr marL="0" indent="0">
              <a:buFont typeface="Arial" pitchFamily="34" charset="0"/>
              <a:buNone/>
            </a:pPr>
            <a:endParaRPr lang="en-US" b="0" baseline="0" dirty="0" smtClean="0"/>
          </a:p>
          <a:p>
            <a:pPr marL="171450" indent="-171450">
              <a:buFont typeface="Arial" pitchFamily="34" charset="0"/>
              <a:buChar char="•"/>
            </a:pPr>
            <a:r>
              <a:rPr lang="en-US" b="0" baseline="0" dirty="0" smtClean="0"/>
              <a:t>[animate] Some examples of water reservoirs include the atmosphere, ice and snow, groundwater, lakes/ponds and other bodies of freshwater, and the ocean. We will pretend that our water molecule is being stored in a lake.</a:t>
            </a:r>
          </a:p>
          <a:p>
            <a:pPr marL="171450" indent="-171450">
              <a:buFont typeface="Arial" pitchFamily="34" charset="0"/>
              <a:buChar char="•"/>
            </a:pPr>
            <a:r>
              <a:rPr lang="en-US" b="0" baseline="0" dirty="0" smtClean="0"/>
              <a:t>Water will remain in these storage areas until it evaporates and begins the process again.  </a:t>
            </a:r>
          </a:p>
          <a:p>
            <a:pPr marL="171450" indent="-171450">
              <a:buFont typeface="Arial" pitchFamily="34" charset="0"/>
              <a:buChar char="•"/>
            </a:pPr>
            <a:r>
              <a:rPr lang="en-US" b="0" baseline="0" dirty="0" smtClean="0"/>
              <a:t>Explain that water may also move between reservoirs through runoff and discharge.  </a:t>
            </a:r>
          </a:p>
          <a:p>
            <a:pPr marL="171450" indent="-171450">
              <a:buFont typeface="Arial" pitchFamily="34" charset="0"/>
              <a:buChar char="•"/>
            </a:pPr>
            <a:r>
              <a:rPr lang="en-US" b="0" baseline="0" dirty="0" smtClean="0"/>
              <a:t>There are many paths through the cycle. </a:t>
            </a:r>
          </a:p>
          <a:p>
            <a:pPr marL="171450" indent="-171450">
              <a:buFont typeface="Arial" pitchFamily="34" charset="0"/>
              <a:buChar char="•"/>
            </a:pPr>
            <a:r>
              <a:rPr lang="en-US" b="0" baseline="0" dirty="0" smtClean="0"/>
              <a:t>[animate] For example, a water molecule may enter the atmosphere through a process called transpiration.  </a:t>
            </a:r>
            <a:r>
              <a:rPr lang="en-US" b="1" baseline="0" dirty="0" smtClean="0"/>
              <a:t>Transpiration is the process by which water enters the atmosphere by evaporating from the leaves of plants.  </a:t>
            </a:r>
            <a:r>
              <a:rPr lang="en-US" b="0" baseline="0" dirty="0" smtClean="0"/>
              <a:t>(a biological process)</a:t>
            </a:r>
          </a:p>
          <a:p>
            <a:endParaRPr lang="en-US" dirty="0"/>
          </a:p>
        </p:txBody>
      </p:sp>
      <p:sp>
        <p:nvSpPr>
          <p:cNvPr id="4" name="Slide Number Placeholder 3"/>
          <p:cNvSpPr>
            <a:spLocks noGrp="1"/>
          </p:cNvSpPr>
          <p:nvPr>
            <p:ph type="sldNum" sz="quarter" idx="10"/>
          </p:nvPr>
        </p:nvSpPr>
        <p:spPr/>
        <p:txBody>
          <a:bodyPr/>
          <a:lstStyle/>
          <a:p>
            <a:fld id="{15F324B6-63DA-4FA6-B8C4-616B282EBE8D}" type="slidenum">
              <a:rPr lang="en-US" smtClean="0"/>
              <a:pPr/>
              <a:t>11</a:t>
            </a:fld>
            <a:endParaRPr lang="en-US" dirty="0"/>
          </a:p>
        </p:txBody>
      </p:sp>
    </p:spTree>
    <p:extLst>
      <p:ext uri="{BB962C8B-B14F-4D97-AF65-F5344CB8AC3E}">
        <p14:creationId xmlns:p14="http://schemas.microsoft.com/office/powerpoint/2010/main" val="42089853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611188"/>
            <a:ext cx="5943600" cy="3346450"/>
          </a:xfrm>
        </p:spPr>
      </p:sp>
      <p:sp>
        <p:nvSpPr>
          <p:cNvPr id="3" name="Notes Placeholder 2"/>
          <p:cNvSpPr>
            <a:spLocks noGrp="1"/>
          </p:cNvSpPr>
          <p:nvPr>
            <p:ph type="body" idx="1"/>
          </p:nvPr>
        </p:nvSpPr>
        <p:spPr/>
        <p:txBody>
          <a:bodyPr/>
          <a:lstStyle/>
          <a:p>
            <a:r>
              <a:rPr lang="en-US" b="1" dirty="0" smtClean="0"/>
              <a:t>Timing~ 1 minute</a:t>
            </a:r>
          </a:p>
          <a:p>
            <a:r>
              <a:rPr lang="en-US" b="1" dirty="0" smtClean="0"/>
              <a:t>Entry</a:t>
            </a:r>
            <a:r>
              <a:rPr lang="en-US" b="1" baseline="0" dirty="0" smtClean="0"/>
              <a:t> audio: </a:t>
            </a:r>
            <a:r>
              <a:rPr lang="en-US" baseline="0" dirty="0" smtClean="0"/>
              <a:t>There are many cycles in the biosphere that allow nutrients and other important substances to be recycled instead of being used up. Identify the items that are cycled through the biosphere.</a:t>
            </a:r>
          </a:p>
          <a:p>
            <a:r>
              <a:rPr lang="en-US" b="1" baseline="0" dirty="0" smtClean="0"/>
              <a:t>Hint audio: </a:t>
            </a:r>
            <a:r>
              <a:rPr lang="en-US" baseline="0" dirty="0" smtClean="0"/>
              <a:t>Recall the definition for biogeochemical cycles, as well as the chart that identified the four cycles that will be discussed in this lesson.</a:t>
            </a:r>
          </a:p>
          <a:p>
            <a:r>
              <a:rPr lang="en-US" b="1" baseline="0" dirty="0" smtClean="0"/>
              <a:t>Exit audio: </a:t>
            </a:r>
            <a:r>
              <a:rPr lang="en-US" baseline="0" dirty="0" smtClean="0"/>
              <a:t>Biogeochemical cycles recycle water, nutrients like nitrogen, phosphorus, and carbon, and other types of matter through the biosphere for use by living organisms. </a:t>
            </a:r>
            <a:endParaRPr lang="en-US" dirty="0"/>
          </a:p>
        </p:txBody>
      </p:sp>
      <p:sp>
        <p:nvSpPr>
          <p:cNvPr id="4" name="Slide Number Placeholder 3"/>
          <p:cNvSpPr>
            <a:spLocks noGrp="1"/>
          </p:cNvSpPr>
          <p:nvPr>
            <p:ph type="sldNum" sz="quarter" idx="10"/>
          </p:nvPr>
        </p:nvSpPr>
        <p:spPr/>
        <p:txBody>
          <a:bodyPr/>
          <a:lstStyle/>
          <a:p>
            <a:fld id="{15F324B6-63DA-4FA6-B8C4-616B282EBE8D}" type="slidenum">
              <a:rPr lang="en-US" smtClean="0"/>
              <a:pPr/>
              <a:t>12</a:t>
            </a:fld>
            <a:endParaRPr lang="en-US" dirty="0"/>
          </a:p>
        </p:txBody>
      </p:sp>
    </p:spTree>
    <p:extLst>
      <p:ext uri="{BB962C8B-B14F-4D97-AF65-F5344CB8AC3E}">
        <p14:creationId xmlns:p14="http://schemas.microsoft.com/office/powerpoint/2010/main" val="33500824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611188"/>
            <a:ext cx="5943600" cy="3346450"/>
          </a:xfrm>
        </p:spPr>
      </p:sp>
      <p:sp>
        <p:nvSpPr>
          <p:cNvPr id="3" name="Notes Placeholder 2"/>
          <p:cNvSpPr>
            <a:spLocks noGrp="1"/>
          </p:cNvSpPr>
          <p:nvPr>
            <p:ph type="body" idx="1"/>
          </p:nvPr>
        </p:nvSpPr>
        <p:spPr/>
        <p:txBody>
          <a:bodyPr/>
          <a:lstStyle/>
          <a:p>
            <a:r>
              <a:rPr lang="en-US" b="1" dirty="0" smtClean="0"/>
              <a:t>Timing~ 1 minute</a:t>
            </a:r>
          </a:p>
          <a:p>
            <a:r>
              <a:rPr lang="en-US" b="1" dirty="0" smtClean="0"/>
              <a:t>Entry</a:t>
            </a:r>
            <a:r>
              <a:rPr lang="en-US" b="1" baseline="0" dirty="0" smtClean="0"/>
              <a:t> audio: </a:t>
            </a:r>
            <a:r>
              <a:rPr lang="en-US" b="0" baseline="0" dirty="0" smtClean="0"/>
              <a:t>Biogeochemical cycles are important for recycling nutrients and water through the biosphere.  Answer the questions below by filling in the blank with the correct word to complete the sentence. </a:t>
            </a:r>
            <a:endParaRPr lang="en-US" b="1" baseline="0" dirty="0" smtClean="0"/>
          </a:p>
          <a:p>
            <a:pPr marL="0" marR="0" indent="0" algn="l" defTabSz="914400" rtl="0" eaLnBrk="1" fontAlgn="base" latinLnBrk="0" hangingPunct="1">
              <a:lnSpc>
                <a:spcPct val="100000"/>
              </a:lnSpc>
              <a:spcBef>
                <a:spcPts val="571"/>
              </a:spcBef>
              <a:spcAft>
                <a:spcPct val="0"/>
              </a:spcAft>
              <a:buClrTx/>
              <a:buSzTx/>
              <a:buFontTx/>
              <a:buNone/>
              <a:tabLst/>
              <a:defRPr/>
            </a:pPr>
            <a:r>
              <a:rPr lang="en-US" b="1" baseline="0" dirty="0" smtClean="0"/>
              <a:t>Hint2 audio: </a:t>
            </a:r>
            <a:r>
              <a:rPr lang="en-US" baseline="0" dirty="0" smtClean="0"/>
              <a:t>Water and other nutrients can be stored while not being cycled. Water is stored in the </a:t>
            </a:r>
            <a:r>
              <a:rPr lang="en-US" b="0" baseline="0" dirty="0" smtClean="0"/>
              <a:t>atmosphere, ice and snow, groundwater, lakes or ponds,  and other bodies of freshwater, as well as  the ocean. What is the general term for this long term storage?</a:t>
            </a:r>
            <a:endParaRPr lang="en-US" baseline="0" dirty="0" smtClean="0"/>
          </a:p>
          <a:p>
            <a:r>
              <a:rPr lang="en-US" b="1" baseline="0" dirty="0" smtClean="0"/>
              <a:t>Exit audio: </a:t>
            </a:r>
            <a:r>
              <a:rPr lang="en-US" b="0" baseline="0" dirty="0" smtClean="0"/>
              <a:t>Water is one substance recycled in a biogeochemical cycle.  In the water cycle, water is warmed by the sun and evaporates.  It is then cooled and condenses. Then it is brought back to earth in the form of precipitation.  </a:t>
            </a:r>
            <a:r>
              <a:rPr lang="en-US" baseline="0" dirty="0" smtClean="0"/>
              <a:t>When water and other nutrients are not being used, they can be stored in a reservoir. </a:t>
            </a:r>
          </a:p>
          <a:p>
            <a:endParaRPr lang="en-US" dirty="0"/>
          </a:p>
        </p:txBody>
      </p:sp>
      <p:sp>
        <p:nvSpPr>
          <p:cNvPr id="4" name="Slide Number Placeholder 3"/>
          <p:cNvSpPr>
            <a:spLocks noGrp="1"/>
          </p:cNvSpPr>
          <p:nvPr>
            <p:ph type="sldNum" sz="quarter" idx="10"/>
          </p:nvPr>
        </p:nvSpPr>
        <p:spPr/>
        <p:txBody>
          <a:bodyPr/>
          <a:lstStyle/>
          <a:p>
            <a:fld id="{15F324B6-63DA-4FA6-B8C4-616B282EBE8D}" type="slidenum">
              <a:rPr lang="en-US" smtClean="0"/>
              <a:pPr/>
              <a:t>13</a:t>
            </a:fld>
            <a:endParaRPr lang="en-US"/>
          </a:p>
        </p:txBody>
      </p:sp>
    </p:spTree>
    <p:extLst>
      <p:ext uri="{BB962C8B-B14F-4D97-AF65-F5344CB8AC3E}">
        <p14:creationId xmlns:p14="http://schemas.microsoft.com/office/powerpoint/2010/main" val="25304878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611188"/>
            <a:ext cx="5943600" cy="3346450"/>
          </a:xfrm>
        </p:spPr>
      </p:sp>
      <p:sp>
        <p:nvSpPr>
          <p:cNvPr id="3" name="Notes Placeholder 2"/>
          <p:cNvSpPr>
            <a:spLocks noGrp="1"/>
          </p:cNvSpPr>
          <p:nvPr>
            <p:ph type="body" idx="1"/>
          </p:nvPr>
        </p:nvSpPr>
        <p:spPr/>
        <p:txBody>
          <a:bodyPr>
            <a:normAutofit/>
          </a:bodyPr>
          <a:lstStyle/>
          <a:p>
            <a:pPr marL="0" marR="0" lvl="0" indent="0" algn="l" defTabSz="914400" rtl="0" eaLnBrk="1" fontAlgn="base" latinLnBrk="0" hangingPunct="1">
              <a:lnSpc>
                <a:spcPct val="100000"/>
              </a:lnSpc>
              <a:spcBef>
                <a:spcPts val="571"/>
              </a:spcBef>
              <a:spcAft>
                <a:spcPct val="0"/>
              </a:spcAft>
              <a:buClrTx/>
              <a:buSzTx/>
              <a:buFontTx/>
              <a:buNone/>
              <a:tabLst/>
              <a:defRPr/>
            </a:pPr>
            <a:r>
              <a:rPr lang="en-US" b="1" baseline="0" dirty="0" smtClean="0"/>
              <a:t>Timing </a:t>
            </a:r>
            <a:r>
              <a:rPr lang="en-US" b="1" dirty="0" smtClean="0"/>
              <a:t>≈ 2 minutes</a:t>
            </a:r>
            <a:endParaRPr lang="en-US" b="1" baseline="0" dirty="0" smtClean="0"/>
          </a:p>
          <a:p>
            <a:endParaRPr lang="en-US" b="0" dirty="0" smtClean="0"/>
          </a:p>
          <a:p>
            <a:r>
              <a:rPr lang="en-US" b="0" dirty="0" smtClean="0"/>
              <a:t> [Explain that we are going to take a trip</a:t>
            </a:r>
            <a:r>
              <a:rPr lang="en-US" b="0" baseline="0" dirty="0" smtClean="0"/>
              <a:t> through the carbon cycle, draw on the image as you talk.]</a:t>
            </a:r>
          </a:p>
          <a:p>
            <a:pPr marL="171450" marR="0" indent="-171450" algn="l" defTabSz="914400" rtl="0" eaLnBrk="1" fontAlgn="base" latinLnBrk="0" hangingPunct="1">
              <a:lnSpc>
                <a:spcPct val="100000"/>
              </a:lnSpc>
              <a:spcBef>
                <a:spcPts val="571"/>
              </a:spcBef>
              <a:spcAft>
                <a:spcPct val="0"/>
              </a:spcAft>
              <a:buClrTx/>
              <a:buSzTx/>
              <a:buFont typeface="Arial" pitchFamily="34" charset="0"/>
              <a:buChar char="•"/>
              <a:tabLst/>
              <a:defRPr/>
            </a:pPr>
            <a:r>
              <a:rPr lang="en-US" b="0" dirty="0" smtClean="0"/>
              <a:t>Every</a:t>
            </a:r>
            <a:r>
              <a:rPr lang="en-US" b="0" baseline="0" dirty="0" smtClean="0"/>
              <a:t> living thing contains carbon.</a:t>
            </a:r>
            <a:r>
              <a:rPr lang="en-US" b="0" dirty="0" smtClean="0"/>
              <a:t> </a:t>
            </a:r>
          </a:p>
          <a:p>
            <a:pPr marL="171450" indent="-171450">
              <a:buFont typeface="Arial" pitchFamily="34" charset="0"/>
              <a:buChar char="•"/>
            </a:pPr>
            <a:r>
              <a:rPr lang="en-US" b="0" dirty="0" smtClean="0"/>
              <a:t>Explain that most of the carbon in the atmosphere is carbon dioxide gas. </a:t>
            </a:r>
          </a:p>
          <a:p>
            <a:pPr marL="171450" indent="-171450">
              <a:buFont typeface="Arial" pitchFamily="34" charset="0"/>
              <a:buChar char="•"/>
            </a:pPr>
            <a:r>
              <a:rPr lang="en-US" b="0" baseline="0" dirty="0" smtClean="0"/>
              <a:t>You will begin as a carbon atom that is part of the carbon dioxide in the atmosphere.</a:t>
            </a:r>
          </a:p>
          <a:p>
            <a:pPr marL="171450" indent="-171450">
              <a:buFont typeface="Arial" pitchFamily="34" charset="0"/>
              <a:buChar char="•"/>
            </a:pPr>
            <a:r>
              <a:rPr lang="en-US" b="0" baseline="0" dirty="0" smtClean="0"/>
              <a:t>[animate]The carbon dioxide is taken in by plants when they perform photosynthesis. [photosynthesis is the process by which green plants, algae, and some bacteria capture light energy to form simple sugars using water and carbon dioxide (CO2) and release oxygen gas as a byproduct.] (this is a biological process)</a:t>
            </a:r>
          </a:p>
          <a:p>
            <a:pPr marL="171450" indent="-171450">
              <a:buFont typeface="Arial" pitchFamily="34" charset="0"/>
              <a:buChar char="•"/>
            </a:pPr>
            <a:r>
              <a:rPr lang="en-US" b="0" baseline="0" dirty="0" smtClean="0"/>
              <a:t>The plants then turns the carbon dioxide into a carbohydrate.</a:t>
            </a:r>
          </a:p>
          <a:p>
            <a:pPr marL="171450" indent="-171450">
              <a:buFont typeface="Arial" pitchFamily="34" charset="0"/>
              <a:buChar char="•"/>
            </a:pPr>
            <a:r>
              <a:rPr lang="en-US" b="0" baseline="0" dirty="0" smtClean="0"/>
              <a:t>The plant is eaten by an animal.  The animal uses the carbohydrate for energy (the carbohydrate is broken down).</a:t>
            </a:r>
          </a:p>
          <a:p>
            <a:pPr marL="171450" indent="-171450">
              <a:buFont typeface="Arial" pitchFamily="34" charset="0"/>
              <a:buChar char="•"/>
            </a:pPr>
            <a:r>
              <a:rPr lang="en-US" b="0" baseline="0" dirty="0" smtClean="0"/>
              <a:t>[animate]The animal then releases carbon dioxide back into the atmosphere during respiration. [explain respiration please]</a:t>
            </a:r>
          </a:p>
          <a:p>
            <a:pPr marL="171450" indent="-171450">
              <a:buFont typeface="Arial" pitchFamily="34" charset="0"/>
              <a:buChar char="•"/>
            </a:pPr>
            <a:endParaRPr lang="en-US" b="0" baseline="0" dirty="0" smtClean="0"/>
          </a:p>
          <a:p>
            <a:pPr marL="171450" indent="-171450">
              <a:buFont typeface="Arial" pitchFamily="34" charset="0"/>
              <a:buChar char="•"/>
            </a:pPr>
            <a:r>
              <a:rPr lang="en-US" b="0" baseline="0" dirty="0" smtClean="0"/>
              <a:t>[Explain that this is just one path.  There are other paths as well. ]</a:t>
            </a:r>
          </a:p>
          <a:p>
            <a:pPr marL="171450" indent="-171450">
              <a:buFont typeface="Arial" pitchFamily="34" charset="0"/>
              <a:buChar char="•"/>
            </a:pPr>
            <a:r>
              <a:rPr lang="en-US" b="0" baseline="0" dirty="0" smtClean="0"/>
              <a:t> The plant could perform photosynthesis and then respiration, releasing the carbon back into the atmosphere by itself.  [Stress that plants perform respiration too. ]</a:t>
            </a:r>
          </a:p>
          <a:p>
            <a:pPr marL="171450" indent="-171450">
              <a:buFont typeface="Arial" pitchFamily="34" charset="0"/>
              <a:buChar char="•"/>
            </a:pPr>
            <a:r>
              <a:rPr lang="en-US" b="0" baseline="0" dirty="0" smtClean="0"/>
              <a:t>[animate] Carbon is also released into the atmosphere when living things decompose.  [briefly explains what this means]</a:t>
            </a:r>
          </a:p>
          <a:p>
            <a:pPr marL="171450" indent="-171450">
              <a:buFont typeface="Arial" pitchFamily="34" charset="0"/>
              <a:buChar char="•"/>
            </a:pPr>
            <a:endParaRPr lang="en-US" b="0" baseline="0" dirty="0" smtClean="0"/>
          </a:p>
          <a:p>
            <a:pPr marL="171450" indent="-171450">
              <a:buFont typeface="Arial" pitchFamily="34" charset="0"/>
              <a:buChar char="•"/>
            </a:pPr>
            <a:r>
              <a:rPr lang="en-US" b="0" baseline="0" dirty="0" smtClean="0"/>
              <a:t>[animate 6x] Carbon is stored in several reservoirs: the atmosphere as CO2, in the ocean as dissolved CO2, in living things, in the rocks and soil as living things decompose, and in fossil fuels.</a:t>
            </a:r>
          </a:p>
          <a:p>
            <a:endParaRPr lang="en-US" sz="1200" b="1" u="none" kern="1200" dirty="0" smtClean="0">
              <a:solidFill>
                <a:schemeClr val="tx1"/>
              </a:solidFill>
              <a:latin typeface="+mn-lt"/>
              <a:ea typeface="+mn-ea"/>
              <a:cs typeface="+mn-cs"/>
            </a:endParaRPr>
          </a:p>
          <a:p>
            <a:r>
              <a:rPr lang="en-US" sz="1200" b="1" u="sng" kern="1200" dirty="0" smtClean="0">
                <a:solidFill>
                  <a:schemeClr val="tx1"/>
                </a:solidFill>
                <a:latin typeface="+mn-lt"/>
                <a:ea typeface="+mn-ea"/>
                <a:cs typeface="+mn-cs"/>
              </a:rPr>
              <a:t>SOURCES:</a:t>
            </a:r>
            <a:endParaRPr lang="en-US" sz="1200" u="sng" kern="1200" dirty="0" smtClean="0">
              <a:solidFill>
                <a:schemeClr val="tx1"/>
              </a:solidFill>
              <a:latin typeface="+mn-lt"/>
              <a:ea typeface="+mn-ea"/>
              <a:cs typeface="+mn-cs"/>
            </a:endParaRPr>
          </a:p>
          <a:p>
            <a:pPr marL="0" marR="0" lvl="0" indent="0" algn="l" defTabSz="914400" rtl="0" eaLnBrk="1" fontAlgn="base" latinLnBrk="0" hangingPunct="1">
              <a:lnSpc>
                <a:spcPct val="100000"/>
              </a:lnSpc>
              <a:spcBef>
                <a:spcPts val="571"/>
              </a:spcBef>
              <a:spcAft>
                <a:spcPct val="0"/>
              </a:spcAft>
              <a:buClrTx/>
              <a:buSzTx/>
              <a:buFont typeface="Arial" pitchFamily="34" charset="0"/>
              <a:buNone/>
              <a:tabLst/>
              <a:defRPr/>
            </a:pPr>
            <a:r>
              <a:rPr lang="en-US" sz="1200" b="0" kern="1200" dirty="0" smtClean="0">
                <a:solidFill>
                  <a:schemeClr val="tx1"/>
                </a:solidFill>
                <a:latin typeface="Book Antiqua"/>
                <a:ea typeface="+mn-ea"/>
                <a:cs typeface="Book Antiqua"/>
              </a:rPr>
              <a:t>Carbon Cycle.</a:t>
            </a:r>
            <a:r>
              <a:rPr lang="en-US" sz="1200" b="1" kern="1200" baseline="0" dirty="0" smtClean="0">
                <a:solidFill>
                  <a:schemeClr val="tx1"/>
                </a:solidFill>
                <a:latin typeface="Book Antiqua"/>
                <a:ea typeface="+mn-ea"/>
                <a:cs typeface="Book Antiqua"/>
              </a:rPr>
              <a:t> </a:t>
            </a:r>
            <a:r>
              <a:rPr lang="en-US" sz="1200" b="0" kern="1200" baseline="0" dirty="0" smtClean="0">
                <a:solidFill>
                  <a:schemeClr val="tx1"/>
                </a:solidFill>
                <a:latin typeface="Book Antiqua"/>
                <a:ea typeface="+mn-ea"/>
                <a:cs typeface="Book Antiqua"/>
              </a:rPr>
              <a:t>“</a:t>
            </a:r>
            <a:r>
              <a:rPr lang="en-US" sz="1200" b="0" dirty="0" smtClean="0">
                <a:effectLst/>
              </a:rPr>
              <a:t>Carbon cycle-cute diagram.jpeg,” </a:t>
            </a:r>
            <a:r>
              <a:rPr lang="en-US" sz="1200" b="0" kern="1200" dirty="0" smtClean="0">
                <a:solidFill>
                  <a:schemeClr val="tx1"/>
                </a:solidFill>
                <a:latin typeface="Book Antiqua"/>
                <a:ea typeface="+mn-ea"/>
                <a:cs typeface="Book Antiqua"/>
              </a:rPr>
              <a:t>Kevin</a:t>
            </a:r>
            <a:r>
              <a:rPr lang="en-US" sz="1200" b="0" kern="1200" baseline="0" dirty="0" smtClean="0">
                <a:solidFill>
                  <a:schemeClr val="tx1"/>
                </a:solidFill>
                <a:latin typeface="Book Antiqua"/>
                <a:ea typeface="+mn-ea"/>
                <a:cs typeface="Book Antiqua"/>
              </a:rPr>
              <a:t> </a:t>
            </a:r>
            <a:r>
              <a:rPr lang="en-US" sz="1200" b="0" kern="1200" baseline="0" dirty="0" err="1" smtClean="0">
                <a:solidFill>
                  <a:schemeClr val="tx1"/>
                </a:solidFill>
                <a:latin typeface="Book Antiqua"/>
                <a:ea typeface="+mn-ea"/>
                <a:cs typeface="Book Antiqua"/>
              </a:rPr>
              <a:t>Saff</a:t>
            </a:r>
            <a:r>
              <a:rPr lang="en-US" sz="1200" b="0" kern="1200" baseline="0" dirty="0" smtClean="0">
                <a:solidFill>
                  <a:schemeClr val="tx1"/>
                </a:solidFill>
                <a:latin typeface="Book Antiqua"/>
                <a:ea typeface="+mn-ea"/>
                <a:cs typeface="Book Antiqua"/>
              </a:rPr>
              <a:t> (NASA). 2006 as PD, Digital Image. </a:t>
            </a:r>
            <a:r>
              <a:rPr lang="en-US" sz="1200" kern="1200" dirty="0" smtClean="0">
                <a:solidFill>
                  <a:schemeClr val="tx1"/>
                </a:solidFill>
                <a:latin typeface="Book Antiqua"/>
                <a:ea typeface="+mn-ea"/>
                <a:cs typeface="Book Antiqua"/>
              </a:rPr>
              <a:t>http://commons.wikimedia.org/wiki/File:Carbon_cycle-cute_diagram.jpeg</a:t>
            </a:r>
            <a:r>
              <a:rPr lang="en-US" sz="1200" kern="1200" baseline="0" dirty="0" smtClean="0">
                <a:solidFill>
                  <a:schemeClr val="tx1"/>
                </a:solidFill>
                <a:latin typeface="Book Antiqua"/>
                <a:ea typeface="+mn-ea"/>
                <a:cs typeface="Book Antiqua"/>
              </a:rPr>
              <a:t> (accessed October 19, 2010). </a:t>
            </a:r>
            <a:endParaRPr lang="en-US" sz="1200" b="0" u="none" kern="1200" dirty="0" smtClean="0">
              <a:solidFill>
                <a:schemeClr val="tx1"/>
              </a:solidFill>
              <a:latin typeface="Book Antiqua"/>
              <a:ea typeface="+mn-ea"/>
              <a:cs typeface="Book Antiqua"/>
            </a:endParaRPr>
          </a:p>
          <a:p>
            <a:pPr lvl="1">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B7E0AD9D-36F1-43EA-B990-4ECBE42BFFFF}" type="slidenum">
              <a:rPr lang="en-US" smtClean="0"/>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611188"/>
            <a:ext cx="5943600" cy="3346450"/>
          </a:xfrm>
        </p:spPr>
      </p:sp>
      <p:sp>
        <p:nvSpPr>
          <p:cNvPr id="3" name="Notes Placeholder 2"/>
          <p:cNvSpPr>
            <a:spLocks noGrp="1"/>
          </p:cNvSpPr>
          <p:nvPr>
            <p:ph type="body" idx="1"/>
          </p:nvPr>
        </p:nvSpPr>
        <p:spPr/>
        <p:txBody>
          <a:bodyPr/>
          <a:lstStyle/>
          <a:p>
            <a:r>
              <a:rPr lang="en-US" b="1" dirty="0" smtClean="0"/>
              <a:t>Timing~</a:t>
            </a:r>
            <a:r>
              <a:rPr lang="en-US" b="1" baseline="0" dirty="0" smtClean="0"/>
              <a:t> 1 minute</a:t>
            </a:r>
          </a:p>
          <a:p>
            <a:endParaRPr lang="en-US" b="1" baseline="0" dirty="0" smtClean="0"/>
          </a:p>
          <a:p>
            <a:r>
              <a:rPr lang="en-US" b="1" baseline="0" dirty="0" smtClean="0"/>
              <a:t>Entry audio: </a:t>
            </a:r>
            <a:r>
              <a:rPr lang="en-US" dirty="0" smtClean="0"/>
              <a:t>Put the steps of the carbon cycle in order given Step 1 as your starting point.</a:t>
            </a:r>
            <a:r>
              <a:rPr lang="en-US" baseline="0" dirty="0" smtClean="0"/>
              <a:t>  </a:t>
            </a:r>
            <a:r>
              <a:rPr lang="en-US" dirty="0" smtClean="0">
                <a:solidFill>
                  <a:schemeClr val="accent1"/>
                </a:solidFill>
              </a:rPr>
              <a:t>Step one: Carbon dioxide is taken in by plants during photosynthesis.</a:t>
            </a:r>
          </a:p>
          <a:p>
            <a:r>
              <a:rPr lang="en-US" b="1" baseline="0" dirty="0" smtClean="0"/>
              <a:t>Exit audio: </a:t>
            </a:r>
            <a:r>
              <a:rPr lang="en-US" baseline="0" dirty="0" smtClean="0"/>
              <a:t>The carbon cycle allows carbon to be cycled through the biosphere for use by living things.</a:t>
            </a:r>
            <a:endParaRPr lang="en-US" dirty="0"/>
          </a:p>
        </p:txBody>
      </p:sp>
      <p:sp>
        <p:nvSpPr>
          <p:cNvPr id="4" name="Slide Number Placeholder 3"/>
          <p:cNvSpPr>
            <a:spLocks noGrp="1"/>
          </p:cNvSpPr>
          <p:nvPr>
            <p:ph type="sldNum" sz="quarter" idx="10"/>
          </p:nvPr>
        </p:nvSpPr>
        <p:spPr/>
        <p:txBody>
          <a:bodyPr/>
          <a:lstStyle/>
          <a:p>
            <a:fld id="{15F324B6-63DA-4FA6-B8C4-616B282EBE8D}" type="slidenum">
              <a:rPr lang="en-US" smtClean="0"/>
              <a:pPr/>
              <a:t>15</a:t>
            </a:fld>
            <a:endParaRPr lang="en-US"/>
          </a:p>
        </p:txBody>
      </p:sp>
    </p:spTree>
    <p:extLst>
      <p:ext uri="{BB962C8B-B14F-4D97-AF65-F5344CB8AC3E}">
        <p14:creationId xmlns:p14="http://schemas.microsoft.com/office/powerpoint/2010/main" val="11408016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611188"/>
            <a:ext cx="5943600" cy="3346450"/>
          </a:xfrm>
        </p:spPr>
      </p:sp>
      <p:sp>
        <p:nvSpPr>
          <p:cNvPr id="3" name="Notes Placeholder 2"/>
          <p:cNvSpPr>
            <a:spLocks noGrp="1"/>
          </p:cNvSpPr>
          <p:nvPr>
            <p:ph type="body" idx="1"/>
          </p:nvPr>
        </p:nvSpPr>
        <p:spPr/>
        <p:txBody>
          <a:bodyPr>
            <a:normAutofit/>
          </a:bodyPr>
          <a:lstStyle/>
          <a:p>
            <a:pPr marL="0" marR="0" lvl="0" indent="0" algn="l" defTabSz="914400" rtl="0" eaLnBrk="1" fontAlgn="base" latinLnBrk="0" hangingPunct="1">
              <a:lnSpc>
                <a:spcPct val="100000"/>
              </a:lnSpc>
              <a:spcBef>
                <a:spcPts val="571"/>
              </a:spcBef>
              <a:spcAft>
                <a:spcPct val="0"/>
              </a:spcAft>
              <a:buClrTx/>
              <a:buSzTx/>
              <a:buFontTx/>
              <a:buNone/>
              <a:tabLst/>
              <a:defRPr/>
            </a:pPr>
            <a:r>
              <a:rPr lang="en-US" b="1" baseline="0" dirty="0" smtClean="0"/>
              <a:t>Timing </a:t>
            </a:r>
            <a:r>
              <a:rPr lang="en-US" b="1" dirty="0" smtClean="0"/>
              <a:t>≈ .45 minutes</a:t>
            </a:r>
            <a:endParaRPr lang="en-US" b="1" baseline="0" dirty="0" smtClean="0"/>
          </a:p>
          <a:p>
            <a:endParaRPr lang="en-US" b="0" dirty="0" smtClean="0"/>
          </a:p>
          <a:p>
            <a:r>
              <a:rPr lang="en-US" b="0" dirty="0" smtClean="0"/>
              <a:t>[please use the image as you discuss the nitrogen cycle. Do not stress the compounds, rather the cycling</a:t>
            </a:r>
            <a:r>
              <a:rPr lang="en-US" b="0" baseline="0" dirty="0" smtClean="0"/>
              <a:t> of nutrients</a:t>
            </a:r>
            <a:r>
              <a:rPr lang="en-US" b="0" dirty="0" smtClean="0"/>
              <a:t>]</a:t>
            </a:r>
            <a:endParaRPr lang="en-US" b="0" baseline="0" dirty="0" smtClean="0"/>
          </a:p>
          <a:p>
            <a:r>
              <a:rPr lang="en-US" b="0" baseline="0" dirty="0" smtClean="0"/>
              <a:t>[ Explain that we are going to take a trip through the Nitrogen Cycle.]</a:t>
            </a:r>
          </a:p>
          <a:p>
            <a:pPr marL="171450" indent="-171450">
              <a:buFont typeface="Arial" pitchFamily="34" charset="0"/>
              <a:buChar char="•"/>
            </a:pPr>
            <a:r>
              <a:rPr lang="en-US" b="0" baseline="0" dirty="0" smtClean="0"/>
              <a:t>Nitrogen is the most abundant gas in the atmosphere and is obtained by plants from bacteria in the soil. It is obtained by people in the foods they eat.</a:t>
            </a:r>
          </a:p>
          <a:p>
            <a:pPr marL="171450" indent="-171450">
              <a:buFont typeface="Arial" pitchFamily="34" charset="0"/>
              <a:buChar char="•"/>
            </a:pPr>
            <a:r>
              <a:rPr lang="en-US" b="0" baseline="0" dirty="0" smtClean="0"/>
              <a:t>You are a nitrogen atom in the atmosphere</a:t>
            </a:r>
          </a:p>
          <a:p>
            <a:pPr marL="171450" marR="0" indent="-171450" algn="l" defTabSz="914400" rtl="0" eaLnBrk="1" fontAlgn="base" latinLnBrk="0" hangingPunct="1">
              <a:lnSpc>
                <a:spcPct val="100000"/>
              </a:lnSpc>
              <a:spcBef>
                <a:spcPts val="571"/>
              </a:spcBef>
              <a:spcAft>
                <a:spcPct val="0"/>
              </a:spcAft>
              <a:buClrTx/>
              <a:buSzTx/>
              <a:buFont typeface="Arial" pitchFamily="34" charset="0"/>
              <a:buChar char="•"/>
              <a:tabLst/>
              <a:defRPr/>
            </a:pPr>
            <a:r>
              <a:rPr lang="en-US" b="0" baseline="0" dirty="0" smtClean="0"/>
              <a:t>[Stress the importance of bacteria in this cycle.  Without these bacteria, the cycle could not exist, and therefore all life could not exist.]</a:t>
            </a:r>
          </a:p>
          <a:p>
            <a:pPr marL="171450" indent="-171450">
              <a:buFont typeface="Arial" pitchFamily="34" charset="0"/>
              <a:buChar char="•"/>
            </a:pPr>
            <a:r>
              <a:rPr lang="en-US" b="0" baseline="0" dirty="0" smtClean="0"/>
              <a:t>[animate] Some bacteria perform nitrogen fixation.  </a:t>
            </a:r>
            <a:r>
              <a:rPr lang="en-US" b="1" baseline="0" dirty="0" smtClean="0"/>
              <a:t>Nitrogen fixation is a process in which bacteria convert nitrogen gas into ammonia.</a:t>
            </a:r>
          </a:p>
          <a:p>
            <a:pPr marL="171450" indent="-171450">
              <a:buFont typeface="Arial" pitchFamily="34" charset="0"/>
              <a:buChar char="•"/>
            </a:pPr>
            <a:r>
              <a:rPr lang="en-US" b="0" baseline="0" dirty="0" smtClean="0"/>
              <a:t>[animate] Different bacteria perform nitrification.  </a:t>
            </a:r>
            <a:r>
              <a:rPr lang="en-US" b="1" baseline="0" dirty="0" smtClean="0"/>
              <a:t>Nitrification is a process in which bacteria convert ammonia into nitrates and nitrites. </a:t>
            </a:r>
            <a:r>
              <a:rPr lang="en-US" b="0" baseline="0" dirty="0" smtClean="0"/>
              <a:t>[Please note that the bacteria that perform nitrification are not the same bacteria that perform nitrogen fixation.]</a:t>
            </a:r>
            <a:endParaRPr lang="en-US" b="1" baseline="0" dirty="0" smtClean="0"/>
          </a:p>
          <a:p>
            <a:pPr marL="171450" indent="-171450">
              <a:buFont typeface="Arial" pitchFamily="34" charset="0"/>
              <a:buChar char="•"/>
            </a:pPr>
            <a:r>
              <a:rPr lang="en-US" b="0" baseline="0" dirty="0" smtClean="0"/>
              <a:t>[animate] Once it is in a usable form, the nitrogen is taken up by plants and assimilated into their proteins. (it becomes a part of the plant)</a:t>
            </a:r>
          </a:p>
          <a:p>
            <a:pPr marL="171450" indent="-171450">
              <a:buFont typeface="Arial" pitchFamily="34" charset="0"/>
              <a:buChar char="•"/>
            </a:pPr>
            <a:r>
              <a:rPr lang="en-US" b="0" baseline="0" dirty="0" smtClean="0"/>
              <a:t>An animal eats the plant and the nitrogen becomes a part of the animal’s proteins.</a:t>
            </a:r>
          </a:p>
          <a:p>
            <a:pPr marL="171450" indent="-171450">
              <a:buFont typeface="Arial" pitchFamily="34" charset="0"/>
              <a:buChar char="•"/>
            </a:pPr>
            <a:r>
              <a:rPr lang="en-US" b="0" baseline="0" dirty="0" smtClean="0"/>
              <a:t>[animate</a:t>
            </a:r>
            <a:r>
              <a:rPr lang="en-US" b="0" baseline="0" dirty="0" smtClean="0"/>
              <a:t>] The </a:t>
            </a:r>
            <a:r>
              <a:rPr lang="en-US" b="0" baseline="0" dirty="0" smtClean="0"/>
              <a:t>animal dies and decomposes or excretes the nitrogen as waste.  </a:t>
            </a:r>
          </a:p>
          <a:p>
            <a:pPr marL="171450" indent="-171450">
              <a:buFont typeface="Arial" pitchFamily="34" charset="0"/>
              <a:buChar char="•"/>
            </a:pPr>
            <a:r>
              <a:rPr lang="en-US" b="0" baseline="0" dirty="0" smtClean="0"/>
              <a:t>The nitrogen is returned to the soil.</a:t>
            </a:r>
          </a:p>
          <a:p>
            <a:pPr marL="0" indent="0">
              <a:buFont typeface="Arial" pitchFamily="34" charset="0"/>
              <a:buNone/>
            </a:pPr>
            <a:endParaRPr lang="en-US" b="0" baseline="0" dirty="0" smtClean="0"/>
          </a:p>
          <a:p>
            <a:r>
              <a:rPr lang="en-US" sz="1200" b="1" u="sng" kern="1200" dirty="0" smtClean="0">
                <a:solidFill>
                  <a:schemeClr val="tx1"/>
                </a:solidFill>
                <a:latin typeface="+mn-lt"/>
                <a:ea typeface="+mn-ea"/>
                <a:cs typeface="+mn-cs"/>
              </a:rPr>
              <a:t>SOURCES:</a:t>
            </a:r>
          </a:p>
          <a:p>
            <a:r>
              <a:rPr lang="en-US" sz="1200" kern="1200" dirty="0" smtClean="0">
                <a:solidFill>
                  <a:schemeClr val="tx1"/>
                </a:solidFill>
                <a:latin typeface="+mn-lt"/>
                <a:ea typeface="+mn-ea"/>
                <a:cs typeface="+mn-cs"/>
              </a:rPr>
              <a:t>Nitrogen</a:t>
            </a:r>
            <a:r>
              <a:rPr lang="en-US" sz="1200" kern="1200" baseline="0" dirty="0" smtClean="0">
                <a:solidFill>
                  <a:schemeClr val="tx1"/>
                </a:solidFill>
                <a:latin typeface="+mn-lt"/>
                <a:ea typeface="+mn-ea"/>
                <a:cs typeface="+mn-cs"/>
              </a:rPr>
              <a:t> Cycle. “</a:t>
            </a:r>
            <a:r>
              <a:rPr lang="en-US" sz="1200" b="0" dirty="0" smtClean="0"/>
              <a:t>Nitrogen Cycle.jpg,” </a:t>
            </a:r>
            <a:r>
              <a:rPr lang="en-US" sz="1200" kern="1200" baseline="0" dirty="0" smtClean="0">
                <a:solidFill>
                  <a:schemeClr val="tx1"/>
                </a:solidFill>
                <a:latin typeface="+mn-lt"/>
                <a:ea typeface="+mn-ea"/>
                <a:cs typeface="+mn-cs"/>
              </a:rPr>
              <a:t>Environmental Protection Agency. 2009 as PD, Digital Image. http://commons.wikimedia.org/wiki/File:Nitrogen_Cycle.jpg (accessed March 22, 2011). </a:t>
            </a: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7E0AD9D-36F1-43EA-B990-4ECBE42BFFFF}" type="slidenum">
              <a:rPr lang="en-US" smtClean="0"/>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611188"/>
            <a:ext cx="5943600" cy="3346450"/>
          </a:xfrm>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571"/>
              </a:spcBef>
              <a:spcAft>
                <a:spcPct val="0"/>
              </a:spcAft>
              <a:buClrTx/>
              <a:buSzTx/>
              <a:buFontTx/>
              <a:buNone/>
              <a:tabLst/>
              <a:defRPr/>
            </a:pPr>
            <a:r>
              <a:rPr lang="en-US" b="1" baseline="0" dirty="0" smtClean="0"/>
              <a:t>Timing </a:t>
            </a:r>
            <a:r>
              <a:rPr lang="en-US" b="1" dirty="0" smtClean="0"/>
              <a:t>≈ .45 minutes</a:t>
            </a:r>
            <a:endParaRPr lang="en-US" b="1" baseline="0" dirty="0" smtClean="0"/>
          </a:p>
          <a:p>
            <a:endParaRPr lang="en-US" dirty="0" smtClean="0"/>
          </a:p>
          <a:p>
            <a:pPr marL="171450" indent="-171450">
              <a:buFont typeface="Arial" pitchFamily="34" charset="0"/>
              <a:buChar char="•"/>
            </a:pPr>
            <a:r>
              <a:rPr lang="en-US" b="0" baseline="0" dirty="0" smtClean="0"/>
              <a:t>[animate] There are other bacteria that perform </a:t>
            </a:r>
            <a:r>
              <a:rPr lang="en-US" b="0" baseline="0" dirty="0" err="1" smtClean="0"/>
              <a:t>denitrification</a:t>
            </a:r>
            <a:r>
              <a:rPr lang="en-US" b="0" baseline="0" dirty="0" smtClean="0"/>
              <a:t>.  </a:t>
            </a:r>
            <a:r>
              <a:rPr lang="en-US" b="1" baseline="0" dirty="0" err="1" smtClean="0"/>
              <a:t>Denitrification</a:t>
            </a:r>
            <a:r>
              <a:rPr lang="en-US" b="1" baseline="0" dirty="0" smtClean="0"/>
              <a:t> is a process by which bacteria convert nitrates into nitrogen gas. </a:t>
            </a:r>
            <a:r>
              <a:rPr lang="en-US" b="0" baseline="0" dirty="0" smtClean="0"/>
              <a:t>[Please note that the bacteria that perform </a:t>
            </a:r>
            <a:r>
              <a:rPr lang="en-US" b="0" baseline="0" dirty="0" err="1" smtClean="0"/>
              <a:t>denitrification</a:t>
            </a:r>
            <a:r>
              <a:rPr lang="en-US" b="0" baseline="0" dirty="0" smtClean="0"/>
              <a:t> are not the same bacteria that perform nitrification or nitrogen fixation.]</a:t>
            </a:r>
            <a:endParaRPr lang="en-US" b="1" baseline="0" dirty="0" smtClean="0"/>
          </a:p>
          <a:p>
            <a:pPr marL="0" indent="0">
              <a:buFont typeface="Arial" pitchFamily="34" charset="0"/>
              <a:buNone/>
            </a:pPr>
            <a:endParaRPr lang="en-US" b="0" baseline="0" dirty="0" smtClean="0"/>
          </a:p>
          <a:p>
            <a:pPr marL="171450" indent="-171450">
              <a:buFont typeface="Arial" pitchFamily="34" charset="0"/>
              <a:buChar char="•"/>
            </a:pPr>
            <a:r>
              <a:rPr lang="en-US" b="0" baseline="0" dirty="0" smtClean="0"/>
              <a:t>[Explain that this is just one path. You may show more paths if you wish.]</a:t>
            </a:r>
          </a:p>
          <a:p>
            <a:pPr marL="171450" indent="-171450">
              <a:buFont typeface="Arial" pitchFamily="34" charset="0"/>
              <a:buChar char="•"/>
            </a:pPr>
            <a:r>
              <a:rPr lang="en-US" b="0" baseline="0" dirty="0" smtClean="0"/>
              <a:t>[animate 4x] [ Explain that the main reservoir for nitrogen is the atmosphere, but it can also be stored in the tissue of living things, or in the soil.]</a:t>
            </a:r>
          </a:p>
          <a:p>
            <a:pPr marL="171450" indent="-171450">
              <a:buFont typeface="Arial" pitchFamily="34" charset="0"/>
              <a:buChar char="•"/>
            </a:pPr>
            <a:endParaRPr lang="en-US" b="0" baseline="0" dirty="0" smtClean="0"/>
          </a:p>
          <a:p>
            <a:endParaRPr lang="en-US" dirty="0"/>
          </a:p>
        </p:txBody>
      </p:sp>
      <p:sp>
        <p:nvSpPr>
          <p:cNvPr id="4" name="Slide Number Placeholder 3"/>
          <p:cNvSpPr>
            <a:spLocks noGrp="1"/>
          </p:cNvSpPr>
          <p:nvPr>
            <p:ph type="sldNum" sz="quarter" idx="10"/>
          </p:nvPr>
        </p:nvSpPr>
        <p:spPr/>
        <p:txBody>
          <a:bodyPr/>
          <a:lstStyle/>
          <a:p>
            <a:fld id="{15F324B6-63DA-4FA6-B8C4-616B282EBE8D}" type="slidenum">
              <a:rPr lang="en-US" smtClean="0"/>
              <a:pPr/>
              <a:t>17</a:t>
            </a:fld>
            <a:endParaRPr lang="en-US"/>
          </a:p>
        </p:txBody>
      </p:sp>
    </p:spTree>
    <p:extLst>
      <p:ext uri="{BB962C8B-B14F-4D97-AF65-F5344CB8AC3E}">
        <p14:creationId xmlns:p14="http://schemas.microsoft.com/office/powerpoint/2010/main" val="38116806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611188"/>
            <a:ext cx="5943600" cy="3346450"/>
          </a:xfrm>
        </p:spPr>
      </p:sp>
      <p:sp>
        <p:nvSpPr>
          <p:cNvPr id="3" name="Notes Placeholder 2"/>
          <p:cNvSpPr>
            <a:spLocks noGrp="1"/>
          </p:cNvSpPr>
          <p:nvPr>
            <p:ph type="body" idx="1"/>
          </p:nvPr>
        </p:nvSpPr>
        <p:spPr/>
        <p:txBody>
          <a:bodyPr/>
          <a:lstStyle/>
          <a:p>
            <a:r>
              <a:rPr lang="en-US" b="1" dirty="0" smtClean="0"/>
              <a:t>Timing~ 1 minute</a:t>
            </a:r>
          </a:p>
          <a:p>
            <a:endParaRPr lang="en-US" b="1" dirty="0" smtClean="0"/>
          </a:p>
          <a:p>
            <a:r>
              <a:rPr lang="en-US" b="1" dirty="0" smtClean="0"/>
              <a:t>Entry</a:t>
            </a:r>
            <a:r>
              <a:rPr lang="en-US" b="1" baseline="0" dirty="0" smtClean="0"/>
              <a:t> audio: </a:t>
            </a:r>
            <a:r>
              <a:rPr lang="en-US" baseline="0" dirty="0" smtClean="0"/>
              <a:t>Use your understanding of the nitrogen cycle to answer the questions provided.</a:t>
            </a:r>
          </a:p>
          <a:p>
            <a:r>
              <a:rPr lang="en-US" b="1" baseline="0" dirty="0" smtClean="0"/>
              <a:t>Hint audio 1: </a:t>
            </a:r>
            <a:r>
              <a:rPr lang="en-US" baseline="0" dirty="0" smtClean="0"/>
              <a:t>Nitrogen must be converted into usable form before it is beneficial to plants and animals. What is responsible for this conversion?</a:t>
            </a:r>
          </a:p>
          <a:p>
            <a:r>
              <a:rPr lang="en-US" b="1" baseline="0" dirty="0" smtClean="0"/>
              <a:t>Hint audio 2: </a:t>
            </a:r>
            <a:r>
              <a:rPr lang="en-US" baseline="0" dirty="0" smtClean="0"/>
              <a:t>Recall the nitrogen cycle to help you order the steps using the descriptions provided.</a:t>
            </a:r>
          </a:p>
          <a:p>
            <a:r>
              <a:rPr lang="en-US" b="1" baseline="0" dirty="0" smtClean="0"/>
              <a:t>Exit audio: </a:t>
            </a:r>
            <a:r>
              <a:rPr lang="en-US" baseline="0" dirty="0" smtClean="0"/>
              <a:t>The nitrogen cycle ensure nitrogen is cycled through the biosphere for use by living organisms.</a:t>
            </a:r>
            <a:endParaRPr lang="en-US" dirty="0"/>
          </a:p>
        </p:txBody>
      </p:sp>
      <p:sp>
        <p:nvSpPr>
          <p:cNvPr id="4" name="Slide Number Placeholder 3"/>
          <p:cNvSpPr>
            <a:spLocks noGrp="1"/>
          </p:cNvSpPr>
          <p:nvPr>
            <p:ph type="sldNum" sz="quarter" idx="10"/>
          </p:nvPr>
        </p:nvSpPr>
        <p:spPr/>
        <p:txBody>
          <a:bodyPr/>
          <a:lstStyle/>
          <a:p>
            <a:fld id="{15F324B6-63DA-4FA6-B8C4-616B282EBE8D}" type="slidenum">
              <a:rPr lang="en-US" smtClean="0"/>
              <a:pPr/>
              <a:t>18</a:t>
            </a:fld>
            <a:endParaRPr lang="en-US"/>
          </a:p>
        </p:txBody>
      </p:sp>
    </p:spTree>
    <p:extLst>
      <p:ext uri="{BB962C8B-B14F-4D97-AF65-F5344CB8AC3E}">
        <p14:creationId xmlns:p14="http://schemas.microsoft.com/office/powerpoint/2010/main" val="36785672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611188"/>
            <a:ext cx="5943600" cy="3346450"/>
          </a:xfrm>
        </p:spPr>
      </p:sp>
      <p:sp>
        <p:nvSpPr>
          <p:cNvPr id="3" name="Notes Placeholder 2"/>
          <p:cNvSpPr>
            <a:spLocks noGrp="1"/>
          </p:cNvSpPr>
          <p:nvPr>
            <p:ph type="body" idx="1"/>
          </p:nvPr>
        </p:nvSpPr>
        <p:spPr/>
        <p:txBody>
          <a:bodyPr>
            <a:normAutofit/>
          </a:bodyPr>
          <a:lstStyle/>
          <a:p>
            <a:pPr marL="0" marR="0" lvl="0" indent="0" algn="l" defTabSz="914400" rtl="0" eaLnBrk="1" fontAlgn="base" latinLnBrk="0" hangingPunct="1">
              <a:lnSpc>
                <a:spcPct val="100000"/>
              </a:lnSpc>
              <a:spcBef>
                <a:spcPts val="571"/>
              </a:spcBef>
              <a:spcAft>
                <a:spcPct val="0"/>
              </a:spcAft>
              <a:buClrTx/>
              <a:buSzTx/>
              <a:buFontTx/>
              <a:buNone/>
              <a:tabLst/>
              <a:defRPr/>
            </a:pPr>
            <a:r>
              <a:rPr lang="en-US" b="1" baseline="0" dirty="0" smtClean="0"/>
              <a:t>Timing </a:t>
            </a:r>
            <a:r>
              <a:rPr lang="en-US" b="1" dirty="0" smtClean="0"/>
              <a:t>≈ 1</a:t>
            </a:r>
            <a:r>
              <a:rPr lang="en-US" b="1" baseline="0" dirty="0" smtClean="0"/>
              <a:t> minute</a:t>
            </a:r>
          </a:p>
          <a:p>
            <a:pPr marL="0" marR="0" lvl="0" indent="0" algn="l" defTabSz="914400" rtl="0" eaLnBrk="1" fontAlgn="base" latinLnBrk="0" hangingPunct="1">
              <a:lnSpc>
                <a:spcPct val="100000"/>
              </a:lnSpc>
              <a:spcBef>
                <a:spcPts val="571"/>
              </a:spcBef>
              <a:spcAft>
                <a:spcPct val="0"/>
              </a:spcAft>
              <a:buClrTx/>
              <a:buSzTx/>
              <a:buFontTx/>
              <a:buNone/>
              <a:tabLst/>
              <a:defRPr/>
            </a:pPr>
            <a:endParaRPr lang="en-US" b="1" baseline="0" dirty="0" smtClean="0"/>
          </a:p>
          <a:p>
            <a:r>
              <a:rPr lang="en-US" b="0" dirty="0" smtClean="0"/>
              <a:t>[please use the image as you</a:t>
            </a:r>
            <a:r>
              <a:rPr lang="en-US" b="0" baseline="0" dirty="0" smtClean="0"/>
              <a:t> discuss the phosphorus cycle]</a:t>
            </a:r>
            <a:endParaRPr lang="en-US" b="0" dirty="0" smtClean="0"/>
          </a:p>
          <a:p>
            <a:pPr marL="171450" indent="-171450">
              <a:buFont typeface="Arial" pitchFamily="34" charset="0"/>
              <a:buChar char="•"/>
            </a:pPr>
            <a:r>
              <a:rPr lang="en-US" b="0" dirty="0" smtClean="0"/>
              <a:t>phosphorus cycles between</a:t>
            </a:r>
            <a:r>
              <a:rPr lang="en-US" b="0" baseline="0" dirty="0" smtClean="0"/>
              <a:t> living things and the soil. It is a key component in the formation of organic compounds such as nucleic acids and ATP.</a:t>
            </a:r>
          </a:p>
          <a:p>
            <a:pPr marL="171450" indent="-171450">
              <a:buFont typeface="Arial" pitchFamily="34" charset="0"/>
              <a:buChar char="•"/>
            </a:pPr>
            <a:r>
              <a:rPr lang="en-US" b="0" baseline="0" dirty="0" smtClean="0"/>
              <a:t>[animate</a:t>
            </a:r>
            <a:r>
              <a:rPr lang="en-US" b="0" baseline="0" dirty="0" smtClean="0"/>
              <a:t>] Plants </a:t>
            </a:r>
            <a:r>
              <a:rPr lang="en-US" b="0" baseline="0" dirty="0" smtClean="0"/>
              <a:t>absorb phosphate in the soil and turn it into organic compounds through assimilation.  </a:t>
            </a:r>
          </a:p>
          <a:p>
            <a:pPr marL="171450" indent="-171450">
              <a:buFont typeface="Arial" pitchFamily="34" charset="0"/>
              <a:buChar char="•"/>
            </a:pPr>
            <a:r>
              <a:rPr lang="en-US" b="0" baseline="0" dirty="0" smtClean="0"/>
              <a:t>Animals eat these plants and pass the phosphorus through the food chain.  </a:t>
            </a:r>
          </a:p>
          <a:p>
            <a:pPr marL="171450" indent="-171450">
              <a:buFont typeface="Arial" pitchFamily="34" charset="0"/>
              <a:buChar char="•"/>
            </a:pPr>
            <a:r>
              <a:rPr lang="en-US" b="0" baseline="0" dirty="0" smtClean="0"/>
              <a:t>[animate</a:t>
            </a:r>
            <a:r>
              <a:rPr lang="en-US" b="0" baseline="0" dirty="0" smtClean="0"/>
              <a:t>] When </a:t>
            </a:r>
            <a:r>
              <a:rPr lang="en-US" b="0" baseline="0" dirty="0" smtClean="0"/>
              <a:t>living things die and decay, they return the phosphorus to the soil  and the cycle begins again.  </a:t>
            </a:r>
          </a:p>
          <a:p>
            <a:pPr marL="171450" indent="-171450">
              <a:buFont typeface="Arial" pitchFamily="34" charset="0"/>
              <a:buChar char="•"/>
            </a:pPr>
            <a:r>
              <a:rPr lang="en-US" b="0" baseline="0" dirty="0" smtClean="0"/>
              <a:t>[animate</a:t>
            </a:r>
            <a:r>
              <a:rPr lang="en-US" b="0" baseline="0" dirty="0" smtClean="0"/>
              <a:t>] phosphorus </a:t>
            </a:r>
            <a:r>
              <a:rPr lang="en-US" b="0" baseline="0" dirty="0" smtClean="0"/>
              <a:t>can also enter the soil and ocean sediments through weathering and erosion.  [briefly explain]</a:t>
            </a:r>
          </a:p>
          <a:p>
            <a:pPr marL="171450" indent="-171450">
              <a:buFont typeface="Arial" pitchFamily="34" charset="0"/>
              <a:buChar char="•"/>
            </a:pPr>
            <a:r>
              <a:rPr lang="en-US" b="0" baseline="0" dirty="0" smtClean="0"/>
              <a:t>As the rocks wear down, the phosphate is released into the soil or washes into rivers and oceans where it is dissolved. </a:t>
            </a:r>
          </a:p>
          <a:p>
            <a:pPr marL="171450" indent="-171450">
              <a:buFont typeface="Arial" pitchFamily="34" charset="0"/>
              <a:buChar char="•"/>
            </a:pPr>
            <a:r>
              <a:rPr lang="en-US" b="0" baseline="0" dirty="0" smtClean="0"/>
              <a:t>[animate 3x</a:t>
            </a:r>
            <a:r>
              <a:rPr lang="en-US" b="0" baseline="0" dirty="0" smtClean="0"/>
              <a:t>] The </a:t>
            </a:r>
            <a:r>
              <a:rPr lang="en-US" b="0" baseline="0" dirty="0" smtClean="0"/>
              <a:t>main reservoirs for phosphorus are the land and ocean sediments.</a:t>
            </a:r>
          </a:p>
          <a:p>
            <a:pPr marL="171450" indent="-171450">
              <a:buFont typeface="Arial" pitchFamily="34" charset="0"/>
              <a:buChar char="•"/>
            </a:pPr>
            <a:endParaRPr lang="en-US" b="0" baseline="0" dirty="0" smtClean="0"/>
          </a:p>
          <a:p>
            <a:pPr marL="0" indent="0">
              <a:buFont typeface="Arial" pitchFamily="34" charset="0"/>
              <a:buNone/>
            </a:pPr>
            <a:r>
              <a:rPr lang="en-US" b="1" baseline="0" dirty="0" smtClean="0"/>
              <a:t>Source notes: </a:t>
            </a:r>
            <a:r>
              <a:rPr lang="en-US" b="0" baseline="0" dirty="0" smtClean="0"/>
              <a:t>parts of image by e2020</a:t>
            </a:r>
          </a:p>
          <a:p>
            <a:pPr marL="0" indent="0">
              <a:buFont typeface="Arial" pitchFamily="34" charset="0"/>
              <a:buNone/>
            </a:pPr>
            <a:endParaRPr lang="en-US" b="0" baseline="0" dirty="0" smtClean="0"/>
          </a:p>
          <a:p>
            <a:pPr lvl="0">
              <a:buFont typeface="Arial" pitchFamily="34" charset="0"/>
              <a:buNone/>
            </a:pPr>
            <a:r>
              <a:rPr lang="en-US" b="1" u="sng" dirty="0" smtClean="0"/>
              <a:t>SOURCES:</a:t>
            </a:r>
            <a:endParaRPr lang="en-US" dirty="0" smtClean="0"/>
          </a:p>
          <a:p>
            <a:pPr lvl="0">
              <a:buFont typeface="Arial" pitchFamily="34" charset="0"/>
              <a:buNone/>
            </a:pPr>
            <a:r>
              <a:rPr lang="en-US" dirty="0" smtClean="0"/>
              <a:t>“stone,” Angelo</a:t>
            </a:r>
            <a:r>
              <a:rPr lang="en-US" baseline="0" dirty="0" smtClean="0"/>
              <a:t> </a:t>
            </a:r>
            <a:r>
              <a:rPr lang="en-US" dirty="0" err="1" smtClean="0"/>
              <a:t>Gemmi</a:t>
            </a:r>
            <a:r>
              <a:rPr lang="en-US" dirty="0" smtClean="0"/>
              <a:t>.</a:t>
            </a:r>
            <a:r>
              <a:rPr lang="en-US" baseline="0" dirty="0" smtClean="0"/>
              <a:t> 2008 as </a:t>
            </a:r>
            <a:r>
              <a:rPr lang="en-US" dirty="0" smtClean="0"/>
              <a:t>PD,</a:t>
            </a:r>
            <a:r>
              <a:rPr lang="en-US" baseline="0" dirty="0" smtClean="0"/>
              <a:t> Digital Image. </a:t>
            </a:r>
            <a:r>
              <a:rPr lang="en-US" dirty="0" smtClean="0"/>
              <a:t>http://www.openclipart.org/detail/17864</a:t>
            </a:r>
            <a:r>
              <a:rPr lang="en-US" baseline="0" dirty="0" smtClean="0"/>
              <a:t> (accessed March 22, 2011). </a:t>
            </a:r>
            <a:endParaRPr lang="en-US" dirty="0" smtClean="0"/>
          </a:p>
          <a:p>
            <a:pPr lvl="0">
              <a:buFont typeface="Arial" pitchFamily="34" charset="0"/>
              <a:buNone/>
            </a:pPr>
            <a:r>
              <a:rPr lang="en-US" dirty="0" smtClean="0"/>
              <a:t>“Tree,</a:t>
            </a:r>
            <a:r>
              <a:rPr lang="en-US" baseline="0" dirty="0" smtClean="0"/>
              <a:t>” </a:t>
            </a:r>
            <a:r>
              <a:rPr lang="en-US" dirty="0" smtClean="0"/>
              <a:t>Crystal Gillis.</a:t>
            </a:r>
            <a:r>
              <a:rPr lang="en-US" baseline="0" dirty="0" smtClean="0"/>
              <a:t> 2011 as </a:t>
            </a:r>
            <a:r>
              <a:rPr lang="en-US" dirty="0" smtClean="0"/>
              <a:t>PD,</a:t>
            </a:r>
            <a:r>
              <a:rPr lang="en-US" baseline="0" dirty="0" smtClean="0"/>
              <a:t> Digital Image. </a:t>
            </a:r>
            <a:r>
              <a:rPr lang="en-US" dirty="0" smtClean="0"/>
              <a:t>http://www.openclipart.org/detail/121447 </a:t>
            </a:r>
            <a:r>
              <a:rPr lang="en-US" baseline="0" dirty="0" smtClean="0"/>
              <a:t>(accessed March 22, 2011). </a:t>
            </a:r>
            <a:endParaRPr lang="en-US" dirty="0" smtClean="0"/>
          </a:p>
          <a:p>
            <a:pPr marL="0" marR="0" lvl="0" indent="0" algn="l" defTabSz="914400" rtl="0" eaLnBrk="1" fontAlgn="base" latinLnBrk="0" hangingPunct="1">
              <a:lnSpc>
                <a:spcPct val="100000"/>
              </a:lnSpc>
              <a:spcBef>
                <a:spcPts val="571"/>
              </a:spcBef>
              <a:spcAft>
                <a:spcPct val="0"/>
              </a:spcAft>
              <a:buClrTx/>
              <a:buSzTx/>
              <a:buFont typeface="Arial" pitchFamily="34" charset="0"/>
              <a:buNone/>
              <a:tabLst/>
              <a:defRPr/>
            </a:pPr>
            <a:r>
              <a:rPr lang="en-US" dirty="0" smtClean="0"/>
              <a:t>Mushrooms.</a:t>
            </a:r>
            <a:r>
              <a:rPr lang="en-US" baseline="0" dirty="0" smtClean="0"/>
              <a:t> “Orange Mushroom,” </a:t>
            </a:r>
            <a:r>
              <a:rPr lang="en-US" baseline="0" dirty="0" err="1" smtClean="0"/>
              <a:t>R</a:t>
            </a:r>
            <a:r>
              <a:rPr lang="en-US" dirty="0" err="1" smtClean="0"/>
              <a:t>ockraikar</a:t>
            </a:r>
            <a:r>
              <a:rPr lang="en-US" dirty="0" smtClean="0"/>
              <a:t>.</a:t>
            </a:r>
            <a:r>
              <a:rPr lang="en-US" baseline="0" dirty="0" smtClean="0"/>
              <a:t> 2008 as PD, Digital Image. </a:t>
            </a:r>
            <a:r>
              <a:rPr lang="en-US" dirty="0" smtClean="0"/>
              <a:t>http://www.openclipart.org/detail/14765</a:t>
            </a:r>
            <a:r>
              <a:rPr lang="en-US" baseline="0" dirty="0" smtClean="0"/>
              <a:t> (accessed March 22, 2011). </a:t>
            </a:r>
            <a:endParaRPr lang="en-US" dirty="0" smtClean="0"/>
          </a:p>
          <a:p>
            <a:pPr marL="0" marR="0" lvl="0" indent="0" algn="l" defTabSz="914400" rtl="0" eaLnBrk="1" fontAlgn="base" latinLnBrk="0" hangingPunct="1">
              <a:lnSpc>
                <a:spcPct val="100000"/>
              </a:lnSpc>
              <a:spcBef>
                <a:spcPts val="571"/>
              </a:spcBef>
              <a:spcAft>
                <a:spcPct val="0"/>
              </a:spcAft>
              <a:buClrTx/>
              <a:buSzTx/>
              <a:buFont typeface="Arial" pitchFamily="34" charset="0"/>
              <a:buNone/>
              <a:tabLst/>
              <a:defRPr/>
            </a:pPr>
            <a:r>
              <a:rPr lang="en-US" dirty="0" smtClean="0"/>
              <a:t>Bear.</a:t>
            </a:r>
            <a:r>
              <a:rPr lang="en-US" baseline="0" dirty="0" smtClean="0"/>
              <a:t> “</a:t>
            </a:r>
            <a:r>
              <a:rPr lang="en-US" baseline="0" dirty="0" err="1" smtClean="0"/>
              <a:t>Architetto</a:t>
            </a:r>
            <a:r>
              <a:rPr lang="en-US" baseline="0" dirty="0" smtClean="0"/>
              <a:t> – </a:t>
            </a:r>
            <a:r>
              <a:rPr lang="en-US" baseline="0" dirty="0" err="1" smtClean="0"/>
              <a:t>orso</a:t>
            </a:r>
            <a:r>
              <a:rPr lang="en-US" baseline="0" dirty="0" smtClean="0"/>
              <a:t> 12,” </a:t>
            </a:r>
            <a:r>
              <a:rPr lang="en-US" dirty="0" smtClean="0"/>
              <a:t>Francesco </a:t>
            </a:r>
            <a:r>
              <a:rPr lang="en-US" dirty="0" err="1" smtClean="0"/>
              <a:t>Rollandin</a:t>
            </a:r>
            <a:r>
              <a:rPr lang="en-US" dirty="0" smtClean="0"/>
              <a:t>.</a:t>
            </a:r>
            <a:r>
              <a:rPr lang="en-US" baseline="0" dirty="0" smtClean="0"/>
              <a:t> 2010 as PD, Digital Image. </a:t>
            </a:r>
            <a:r>
              <a:rPr lang="en-US" dirty="0" smtClean="0"/>
              <a:t>http://www.openclipart.org/detail/32527</a:t>
            </a:r>
            <a:r>
              <a:rPr lang="en-US" baseline="0" dirty="0" smtClean="0"/>
              <a:t> (accessed March 22, 2011). </a:t>
            </a:r>
            <a:endParaRPr lang="en-US" dirty="0" smtClean="0"/>
          </a:p>
        </p:txBody>
      </p:sp>
      <p:sp>
        <p:nvSpPr>
          <p:cNvPr id="4" name="Slide Number Placeholder 3"/>
          <p:cNvSpPr>
            <a:spLocks noGrp="1"/>
          </p:cNvSpPr>
          <p:nvPr>
            <p:ph type="sldNum" sz="quarter" idx="10"/>
          </p:nvPr>
        </p:nvSpPr>
        <p:spPr/>
        <p:txBody>
          <a:bodyPr/>
          <a:lstStyle/>
          <a:p>
            <a:fld id="{B7E0AD9D-36F1-43EA-B990-4ECBE42BFFFF}" type="slidenum">
              <a:rPr lang="en-US" smtClean="0"/>
              <a:pPr/>
              <a:t>19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611188"/>
            <a:ext cx="5943600" cy="3346450"/>
          </a:xfrm>
        </p:spPr>
      </p:sp>
      <p:sp>
        <p:nvSpPr>
          <p:cNvPr id="3" name="Notes Placeholder 2"/>
          <p:cNvSpPr>
            <a:spLocks noGrp="1"/>
          </p:cNvSpPr>
          <p:nvPr>
            <p:ph type="body" idx="1"/>
          </p:nvPr>
        </p:nvSpPr>
        <p:spPr/>
        <p:txBody>
          <a:bodyPr/>
          <a:lstStyle/>
          <a:p>
            <a:pPr marL="0" indent="0">
              <a:buFont typeface="Arial" pitchFamily="34" charset="0"/>
              <a:buNone/>
            </a:pPr>
            <a:r>
              <a:rPr lang="en-US" b="1" dirty="0" smtClean="0"/>
              <a:t>Timing~</a:t>
            </a:r>
            <a:r>
              <a:rPr lang="en-US" b="1" baseline="0" dirty="0" smtClean="0"/>
              <a:t> 1 minute</a:t>
            </a:r>
          </a:p>
          <a:p>
            <a:pPr marL="0" indent="0">
              <a:buFont typeface="Arial" pitchFamily="34" charset="0"/>
              <a:buNone/>
            </a:pPr>
            <a:endParaRPr lang="en-US" b="1" baseline="0" dirty="0" smtClean="0"/>
          </a:p>
          <a:p>
            <a:pPr marL="0" indent="0">
              <a:buFont typeface="Arial" pitchFamily="34" charset="0"/>
              <a:buNone/>
            </a:pPr>
            <a:r>
              <a:rPr lang="en-US" b="1" baseline="0" dirty="0" smtClean="0"/>
              <a:t>Entry audio: </a:t>
            </a:r>
            <a:r>
              <a:rPr lang="en-US" b="0" baseline="0" dirty="0" smtClean="0"/>
              <a:t>Use your understanding of the phosphorus cycle to answer the questions provided.</a:t>
            </a:r>
          </a:p>
          <a:p>
            <a:pPr marL="0" indent="0">
              <a:buFont typeface="Arial" pitchFamily="34" charset="0"/>
              <a:buNone/>
            </a:pPr>
            <a:r>
              <a:rPr lang="en-US" b="1" baseline="0" dirty="0" smtClean="0"/>
              <a:t>Exit audio: </a:t>
            </a:r>
            <a:r>
              <a:rPr lang="en-US" b="0" baseline="0" dirty="0" smtClean="0"/>
              <a:t>The phosphorus cycle ensures phosphorus is cycled through the biosphere for use by living organisms.</a:t>
            </a:r>
            <a:endParaRPr lang="en-US" b="0" dirty="0" smtClean="0"/>
          </a:p>
          <a:p>
            <a:endParaRPr lang="en-US" dirty="0"/>
          </a:p>
        </p:txBody>
      </p:sp>
      <p:sp>
        <p:nvSpPr>
          <p:cNvPr id="4" name="Slide Number Placeholder 3"/>
          <p:cNvSpPr>
            <a:spLocks noGrp="1"/>
          </p:cNvSpPr>
          <p:nvPr>
            <p:ph type="sldNum" sz="quarter" idx="10"/>
          </p:nvPr>
        </p:nvSpPr>
        <p:spPr/>
        <p:txBody>
          <a:bodyPr/>
          <a:lstStyle/>
          <a:p>
            <a:fld id="{15F324B6-63DA-4FA6-B8C4-616B282EBE8D}" type="slidenum">
              <a:rPr lang="en-US" smtClean="0"/>
              <a:pPr/>
              <a:t>20</a:t>
            </a:fld>
            <a:endParaRPr lang="en-US"/>
          </a:p>
        </p:txBody>
      </p:sp>
    </p:spTree>
    <p:extLst>
      <p:ext uri="{BB962C8B-B14F-4D97-AF65-F5344CB8AC3E}">
        <p14:creationId xmlns:p14="http://schemas.microsoft.com/office/powerpoint/2010/main" val="36145897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611188"/>
            <a:ext cx="5943600" cy="3346450"/>
          </a:xfrm>
        </p:spPr>
      </p:sp>
      <p:sp>
        <p:nvSpPr>
          <p:cNvPr id="3" name="Notes Placeholder 2"/>
          <p:cNvSpPr>
            <a:spLocks noGrp="1"/>
          </p:cNvSpPr>
          <p:nvPr>
            <p:ph type="body" idx="1"/>
          </p:nvPr>
        </p:nvSpPr>
        <p:spPr/>
        <p:txBody>
          <a:bodyPr/>
          <a:lstStyle/>
          <a:p>
            <a:r>
              <a:rPr lang="en-US" b="1" dirty="0" smtClean="0"/>
              <a:t>Timing~ 0.5 minutes</a:t>
            </a:r>
          </a:p>
          <a:p>
            <a:endParaRPr lang="en-US" b="1" dirty="0" smtClean="0"/>
          </a:p>
          <a:p>
            <a:r>
              <a:rPr lang="en-US" b="1" dirty="0" smtClean="0"/>
              <a:t>Discuss the image</a:t>
            </a:r>
            <a:r>
              <a:rPr lang="en-US" dirty="0" smtClean="0"/>
              <a:t>: Where do the nutrients</a:t>
            </a:r>
            <a:r>
              <a:rPr lang="en-US" baseline="0" dirty="0" smtClean="0"/>
              <a:t> come from in the foods you eat? Nutrients, which are chemicals essential for life, actually come from the plant or animal that you eat such as the vegetables and meat on this sandwich. But where did they get their nutrients, and how do we not run out of nutrients?</a:t>
            </a:r>
            <a:r>
              <a:rPr lang="en-US" b="0" dirty="0" smtClean="0"/>
              <a:t> </a:t>
            </a:r>
            <a:endParaRPr lang="en-US" dirty="0" smtClean="0"/>
          </a:p>
          <a:p>
            <a:r>
              <a:rPr lang="en-US" b="1" dirty="0" smtClean="0"/>
              <a:t>Discuss the title: </a:t>
            </a:r>
            <a:r>
              <a:rPr lang="en-US" dirty="0" smtClean="0"/>
              <a:t>In this lesson, you will learn about</a:t>
            </a:r>
            <a:r>
              <a:rPr lang="en-US" baseline="0" dirty="0" smtClean="0"/>
              <a:t> the cycles of matter. These cycles allow nutrients and water to be cycled through the atmosphere so that we do not run out of them. These nutrients are obtained in the foods you eat such as in the tomatoes, lettuce, and ham on this sandwich.</a:t>
            </a:r>
            <a:endParaRPr lang="en-US" dirty="0" smtClean="0"/>
          </a:p>
          <a:p>
            <a:r>
              <a:rPr lang="en-US" b="1" dirty="0" smtClean="0"/>
              <a:t>Transition to warm up: </a:t>
            </a:r>
            <a:r>
              <a:rPr lang="en-US" dirty="0" smtClean="0"/>
              <a:t>Before you begin the lesson,</a:t>
            </a:r>
            <a:r>
              <a:rPr lang="en-US" baseline="0" dirty="0" smtClean="0"/>
              <a:t> you will need to review key vocabulary that will be used in the lesson, including a review of matter.</a:t>
            </a:r>
          </a:p>
          <a:p>
            <a:endParaRPr lang="en-US" baseline="0" dirty="0" smtClean="0"/>
          </a:p>
          <a:p>
            <a:endParaRPr lang="en-US" baseline="0" dirty="0" smtClean="0"/>
          </a:p>
          <a:p>
            <a:pPr marL="0" marR="0" lvl="1"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b="1" u="sng" baseline="0" dirty="0" smtClean="0"/>
              <a:t>SOURCES:</a:t>
            </a:r>
          </a:p>
          <a:p>
            <a:r>
              <a:rPr lang="en-US" dirty="0" smtClean="0"/>
              <a:t>Sandwich. “Sandwich__7_.JPG,” </a:t>
            </a:r>
            <a:r>
              <a:rPr lang="en-US" dirty="0" err="1" smtClean="0"/>
              <a:t>Alvimann</a:t>
            </a:r>
            <a:r>
              <a:rPr lang="en-US" dirty="0" smtClean="0"/>
              <a:t>. 2008</a:t>
            </a:r>
            <a:r>
              <a:rPr lang="en-US" baseline="0" dirty="0" smtClean="0"/>
              <a:t> as Free Photo, Digital Image. http://morguefile.com/archive/display/205031 (accessed August 8, 2012). </a:t>
            </a:r>
            <a:endParaRPr lang="en-US" dirty="0" smtClean="0"/>
          </a:p>
        </p:txBody>
      </p:sp>
      <p:sp>
        <p:nvSpPr>
          <p:cNvPr id="4" name="Slide Number Placeholder 3"/>
          <p:cNvSpPr>
            <a:spLocks noGrp="1"/>
          </p:cNvSpPr>
          <p:nvPr>
            <p:ph type="sldNum" sz="quarter" idx="10"/>
          </p:nvPr>
        </p:nvSpPr>
        <p:spPr/>
        <p:txBody>
          <a:bodyPr/>
          <a:lstStyle/>
          <a:p>
            <a:fld id="{15F324B6-63DA-4FA6-B8C4-616B282EBE8D}" type="slidenum">
              <a:rPr lang="en-US" smtClean="0"/>
              <a:pPr/>
              <a:t>3</a:t>
            </a:fld>
            <a:endParaRPr lang="en-US"/>
          </a:p>
        </p:txBody>
      </p:sp>
    </p:spTree>
    <p:extLst>
      <p:ext uri="{BB962C8B-B14F-4D97-AF65-F5344CB8AC3E}">
        <p14:creationId xmlns:p14="http://schemas.microsoft.com/office/powerpoint/2010/main" val="19052710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611188"/>
            <a:ext cx="5943600" cy="3346450"/>
          </a:xfrm>
        </p:spPr>
      </p:sp>
      <p:sp>
        <p:nvSpPr>
          <p:cNvPr id="3" name="Notes Placeholder 2"/>
          <p:cNvSpPr>
            <a:spLocks noGrp="1"/>
          </p:cNvSpPr>
          <p:nvPr>
            <p:ph type="body" idx="1"/>
          </p:nvPr>
        </p:nvSpPr>
        <p:spPr/>
        <p:txBody>
          <a:bodyPr/>
          <a:lstStyle/>
          <a:p>
            <a:r>
              <a:rPr lang="en-US" b="1" dirty="0" smtClean="0"/>
              <a:t>Timing</a:t>
            </a:r>
            <a:r>
              <a:rPr lang="en-US" b="1" smtClean="0"/>
              <a:t>~ 2 </a:t>
            </a:r>
            <a:r>
              <a:rPr lang="en-US" b="1" dirty="0" smtClean="0"/>
              <a:t>minute</a:t>
            </a:r>
          </a:p>
          <a:p>
            <a:endParaRPr lang="en-US" b="1" dirty="0" smtClean="0"/>
          </a:p>
          <a:p>
            <a:r>
              <a:rPr lang="en-US" b="1" dirty="0" smtClean="0"/>
              <a:t>Entry audio</a:t>
            </a:r>
            <a:r>
              <a:rPr lang="en-US" dirty="0" smtClean="0"/>
              <a:t>: Use the descriptions to identify the type of cycle described.</a:t>
            </a:r>
          </a:p>
          <a:p>
            <a:r>
              <a:rPr lang="en-US" b="1" dirty="0" smtClean="0"/>
              <a:t>Hint audio: </a:t>
            </a:r>
            <a:r>
              <a:rPr lang="en-US" dirty="0" smtClean="0"/>
              <a:t>Each</a:t>
            </a:r>
            <a:r>
              <a:rPr lang="en-US" baseline="0" dirty="0" smtClean="0"/>
              <a:t> cycle, although similar to the other cycles, has a unique difference not seen in the other cycles. Look for the key difference to help you identify the cycle described.</a:t>
            </a:r>
            <a:endParaRPr lang="en-US" dirty="0" smtClean="0"/>
          </a:p>
          <a:p>
            <a:r>
              <a:rPr lang="en-US" b="1" dirty="0" smtClean="0"/>
              <a:t>Exit audio: </a:t>
            </a:r>
            <a:r>
              <a:rPr lang="en-US" dirty="0" smtClean="0"/>
              <a:t>Nutrients such as carbon, nitrogen, and phosphorus</a:t>
            </a:r>
            <a:r>
              <a:rPr lang="en-US" baseline="0" dirty="0" smtClean="0"/>
              <a:t> are essential to life and are cycled through the biosphere for use by living organisms.</a:t>
            </a:r>
            <a:endParaRPr lang="en-US" dirty="0" smtClean="0"/>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15F324B6-63DA-4FA6-B8C4-616B282EBE8D}" type="slidenum">
              <a:rPr lang="en-US" smtClean="0"/>
              <a:pPr/>
              <a:t>21</a:t>
            </a:fld>
            <a:endParaRPr lang="en-US"/>
          </a:p>
        </p:txBody>
      </p:sp>
    </p:spTree>
    <p:extLst>
      <p:ext uri="{BB962C8B-B14F-4D97-AF65-F5344CB8AC3E}">
        <p14:creationId xmlns:p14="http://schemas.microsoft.com/office/powerpoint/2010/main" val="11925471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611188"/>
            <a:ext cx="5943600" cy="3346450"/>
          </a:xfrm>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571"/>
              </a:spcBef>
              <a:spcAft>
                <a:spcPct val="0"/>
              </a:spcAft>
              <a:buClrTx/>
              <a:buSzTx/>
              <a:buFontTx/>
              <a:buNone/>
              <a:tabLst/>
              <a:defRPr/>
            </a:pPr>
            <a:r>
              <a:rPr lang="en-US" b="1" baseline="0" dirty="0" smtClean="0"/>
              <a:t>Timing </a:t>
            </a:r>
            <a:r>
              <a:rPr lang="en-US" b="1" dirty="0" smtClean="0"/>
              <a:t>≈ 0.5 minutes</a:t>
            </a:r>
          </a:p>
          <a:p>
            <a:pPr marL="0" marR="0" lvl="0" indent="0" algn="l" defTabSz="914400" rtl="0" eaLnBrk="1" fontAlgn="base" latinLnBrk="0" hangingPunct="1">
              <a:lnSpc>
                <a:spcPct val="100000"/>
              </a:lnSpc>
              <a:spcBef>
                <a:spcPts val="571"/>
              </a:spcBef>
              <a:spcAft>
                <a:spcPct val="0"/>
              </a:spcAft>
              <a:buClrTx/>
              <a:buSzTx/>
              <a:buFontTx/>
              <a:buNone/>
              <a:tabLst/>
              <a:defRPr/>
            </a:pPr>
            <a:endParaRPr lang="en-US" b="1" dirty="0" smtClean="0"/>
          </a:p>
          <a:p>
            <a:pPr marL="0" marR="0" lvl="0" indent="0" algn="l" defTabSz="914400" rtl="0" eaLnBrk="1" fontAlgn="base" latinLnBrk="0" hangingPunct="1">
              <a:lnSpc>
                <a:spcPct val="100000"/>
              </a:lnSpc>
              <a:spcBef>
                <a:spcPts val="571"/>
              </a:spcBef>
              <a:spcAft>
                <a:spcPct val="0"/>
              </a:spcAft>
              <a:buClrTx/>
              <a:buSzTx/>
              <a:buFontTx/>
              <a:buNone/>
              <a:tabLst/>
              <a:defRPr/>
            </a:pPr>
            <a:r>
              <a:rPr lang="en-US" b="1" baseline="0" dirty="0" smtClean="0"/>
              <a:t>Recap: </a:t>
            </a:r>
            <a:r>
              <a:rPr lang="en-US" dirty="0" smtClean="0"/>
              <a:t>Biogeochemical cycles including the water, carbon, nitrogen, and phosphorus cycles, </a:t>
            </a:r>
            <a:r>
              <a:rPr lang="en-US" dirty="0" smtClean="0">
                <a:solidFill>
                  <a:schemeClr val="tx1"/>
                </a:solidFill>
              </a:rPr>
              <a:t>recycle elements and other matter through the biosphere. These cycles depend on biological,</a:t>
            </a:r>
            <a:r>
              <a:rPr lang="en-US" baseline="0" dirty="0" smtClean="0">
                <a:solidFill>
                  <a:schemeClr val="tx1"/>
                </a:solidFill>
              </a:rPr>
              <a:t> chemical, and geological processes.</a:t>
            </a:r>
            <a:endParaRPr lang="en-US" b="1" baseline="0" dirty="0" smtClean="0"/>
          </a:p>
          <a:p>
            <a:pPr marL="0" marR="0" lvl="0" indent="0" algn="l" defTabSz="914400" rtl="0" eaLnBrk="1" fontAlgn="base" latinLnBrk="0" hangingPunct="1">
              <a:lnSpc>
                <a:spcPct val="100000"/>
              </a:lnSpc>
              <a:spcBef>
                <a:spcPts val="571"/>
              </a:spcBef>
              <a:spcAft>
                <a:spcPct val="0"/>
              </a:spcAft>
              <a:buClrTx/>
              <a:buSzTx/>
              <a:buFontTx/>
              <a:buNone/>
              <a:tabLst/>
              <a:defRPr/>
            </a:pPr>
            <a:r>
              <a:rPr lang="en-US" b="1" baseline="0" dirty="0" smtClean="0"/>
              <a:t>Connect: </a:t>
            </a:r>
            <a:r>
              <a:rPr lang="en-US" b="0" baseline="0" dirty="0" smtClean="0"/>
              <a:t>You have identified how the environment recycles energy and nutrients through the biosphere, but why does this matter?</a:t>
            </a:r>
          </a:p>
          <a:p>
            <a:pPr marL="0" marR="0" lvl="0" indent="0" algn="l" defTabSz="914400" rtl="0" eaLnBrk="1" fontAlgn="base" latinLnBrk="0" hangingPunct="1">
              <a:lnSpc>
                <a:spcPct val="100000"/>
              </a:lnSpc>
              <a:spcBef>
                <a:spcPts val="571"/>
              </a:spcBef>
              <a:spcAft>
                <a:spcPct val="0"/>
              </a:spcAft>
              <a:buClrTx/>
              <a:buSzTx/>
              <a:buFontTx/>
              <a:buNone/>
              <a:tabLst/>
              <a:defRPr/>
            </a:pPr>
            <a:r>
              <a:rPr lang="en-US" b="1" baseline="0" dirty="0" smtClean="0"/>
              <a:t>Preview: </a:t>
            </a:r>
            <a:r>
              <a:rPr lang="en-US" b="0" baseline="0" dirty="0" smtClean="0"/>
              <a:t>[animate] You will now identify the importance of these biogeochemical cycles to living organisms.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15F324B6-63DA-4FA6-B8C4-616B282EBE8D}" type="slidenum">
              <a:rPr lang="en-US" smtClean="0"/>
              <a:pPr/>
              <a:t>22</a:t>
            </a:fld>
            <a:endParaRPr lang="en-US"/>
          </a:p>
        </p:txBody>
      </p:sp>
    </p:spTree>
    <p:extLst>
      <p:ext uri="{BB962C8B-B14F-4D97-AF65-F5344CB8AC3E}">
        <p14:creationId xmlns:p14="http://schemas.microsoft.com/office/powerpoint/2010/main" val="23217042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611188"/>
            <a:ext cx="5943600" cy="3346450"/>
          </a:xfrm>
        </p:spPr>
      </p:sp>
      <p:sp>
        <p:nvSpPr>
          <p:cNvPr id="3" name="Notes Placeholder 2"/>
          <p:cNvSpPr>
            <a:spLocks noGrp="1"/>
          </p:cNvSpPr>
          <p:nvPr>
            <p:ph type="body" idx="1"/>
          </p:nvPr>
        </p:nvSpPr>
        <p:spPr/>
        <p:txBody>
          <a:bodyPr>
            <a:normAutofit/>
          </a:bodyPr>
          <a:lstStyle/>
          <a:p>
            <a:pPr marL="0" marR="0" lvl="0" indent="0" algn="l" defTabSz="914400" rtl="0" eaLnBrk="1" fontAlgn="base" latinLnBrk="0" hangingPunct="1">
              <a:lnSpc>
                <a:spcPct val="100000"/>
              </a:lnSpc>
              <a:spcBef>
                <a:spcPts val="571"/>
              </a:spcBef>
              <a:spcAft>
                <a:spcPct val="0"/>
              </a:spcAft>
              <a:buClrTx/>
              <a:buSzTx/>
              <a:buFontTx/>
              <a:buNone/>
              <a:tabLst/>
              <a:defRPr/>
            </a:pPr>
            <a:r>
              <a:rPr lang="en-US" b="1" baseline="0" dirty="0" smtClean="0"/>
              <a:t>Timing </a:t>
            </a:r>
            <a:r>
              <a:rPr lang="en-US" b="1" dirty="0" smtClean="0"/>
              <a:t>≈0.5 minutes</a:t>
            </a:r>
            <a:endParaRPr lang="en-US" b="1" baseline="0" dirty="0" smtClean="0"/>
          </a:p>
          <a:p>
            <a:endParaRPr lang="en-US" b="0" dirty="0" smtClean="0"/>
          </a:p>
          <a:p>
            <a:pPr marL="171450" indent="-171450">
              <a:buFont typeface="Arial" pitchFamily="34" charset="0"/>
              <a:buChar char="•"/>
            </a:pPr>
            <a:r>
              <a:rPr lang="en-US" b="0" dirty="0" smtClean="0"/>
              <a:t>[animate]Explain that water is essential for life</a:t>
            </a:r>
            <a:r>
              <a:rPr lang="en-US" b="0" baseline="0" dirty="0" smtClean="0"/>
              <a:t> to exist.</a:t>
            </a:r>
          </a:p>
          <a:p>
            <a:pPr marL="171450" indent="-171450">
              <a:buFont typeface="Arial" pitchFamily="34" charset="0"/>
              <a:buChar char="•"/>
            </a:pPr>
            <a:r>
              <a:rPr lang="en-US" b="0" baseline="0" dirty="0" smtClean="0"/>
              <a:t>[animate] all living things on earth require water in order to live.  </a:t>
            </a:r>
          </a:p>
          <a:p>
            <a:pPr marL="171450" indent="-171450">
              <a:buFont typeface="Arial" pitchFamily="34" charset="0"/>
              <a:buChar char="•"/>
            </a:pPr>
            <a:r>
              <a:rPr lang="en-US" b="0" baseline="0" dirty="0" smtClean="0"/>
              <a:t>[animate]Water is also the universal solvent. In it’s liquid form, living things use water in order to transport solutes (nutrients) through their body.  </a:t>
            </a:r>
          </a:p>
          <a:p>
            <a:pPr marL="171450" indent="-171450">
              <a:buFont typeface="Arial" pitchFamily="34" charset="0"/>
              <a:buChar char="•"/>
            </a:pPr>
            <a:r>
              <a:rPr lang="en-US" b="0" baseline="0" dirty="0" smtClean="0"/>
              <a:t>[animate] It is the main component of biological components including  blood, saliva, etc. </a:t>
            </a:r>
          </a:p>
          <a:p>
            <a:pPr marL="171450" indent="-171450">
              <a:buFont typeface="Arial" pitchFamily="34" charset="0"/>
              <a:buChar char="•"/>
            </a:pPr>
            <a:r>
              <a:rPr lang="en-US" b="0" baseline="0" dirty="0" smtClean="0"/>
              <a:t> [animate]Plants need water in order to perform photosynthesis. </a:t>
            </a:r>
          </a:p>
          <a:p>
            <a:pPr marL="171450" indent="-171450">
              <a:buFont typeface="Arial" pitchFamily="34" charset="0"/>
              <a:buChar char="•"/>
            </a:pPr>
            <a:r>
              <a:rPr lang="en-US" b="0" baseline="0" dirty="0" smtClean="0"/>
              <a:t>Without water, life could not exist.  </a:t>
            </a:r>
          </a:p>
          <a:p>
            <a:pPr marL="171450" indent="-171450">
              <a:buFont typeface="Arial" pitchFamily="34" charset="0"/>
              <a:buChar char="•"/>
            </a:pPr>
            <a:r>
              <a:rPr lang="en-US" b="0" baseline="0" dirty="0" smtClean="0"/>
              <a:t>The water cycle ensures that water is not lost, it is transformed and recycled.  </a:t>
            </a:r>
          </a:p>
          <a:p>
            <a:pPr marL="171450" indent="-171450">
              <a:buFont typeface="Arial" pitchFamily="34" charset="0"/>
              <a:buChar char="•"/>
            </a:pPr>
            <a:r>
              <a:rPr lang="en-US" b="0" baseline="0" dirty="0" smtClean="0"/>
              <a:t>The water cycle ensures that all living things have access to the water that they need.</a:t>
            </a:r>
            <a:endParaRPr lang="en-US" sz="1200" b="0" kern="1200" baseline="0" dirty="0" smtClean="0">
              <a:solidFill>
                <a:schemeClr val="tx1"/>
              </a:solidFill>
              <a:latin typeface="+mn-lt"/>
              <a:ea typeface="+mn-ea"/>
              <a:cs typeface="+mn-cs"/>
            </a:endParaRPr>
          </a:p>
          <a:p>
            <a:endParaRPr lang="en-US" sz="1200" b="0" kern="1200" baseline="0" dirty="0" smtClean="0">
              <a:solidFill>
                <a:schemeClr val="tx1"/>
              </a:solidFill>
              <a:latin typeface="+mn-lt"/>
              <a:ea typeface="+mn-ea"/>
              <a:cs typeface="+mn-cs"/>
            </a:endParaRPr>
          </a:p>
          <a:p>
            <a:r>
              <a:rPr lang="en-US" sz="1200" b="1" u="sng" kern="1200" baseline="0" dirty="0" smtClean="0">
                <a:solidFill>
                  <a:schemeClr val="tx1"/>
                </a:solidFill>
                <a:latin typeface="+mn-lt"/>
                <a:ea typeface="+mn-ea"/>
                <a:cs typeface="+mn-cs"/>
              </a:rPr>
              <a:t>SOURCES:</a:t>
            </a:r>
            <a:endParaRPr lang="en-US" sz="1200" b="0" u="none" kern="1200" baseline="0" dirty="0" smtClean="0">
              <a:solidFill>
                <a:schemeClr val="tx1"/>
              </a:solidFill>
              <a:latin typeface="+mn-lt"/>
              <a:ea typeface="+mn-ea"/>
              <a:cs typeface="+mn-cs"/>
            </a:endParaRPr>
          </a:p>
          <a:p>
            <a:r>
              <a:rPr lang="en-US" sz="1200" b="0" u="none" kern="1200" baseline="0" dirty="0" smtClean="0">
                <a:solidFill>
                  <a:schemeClr val="tx1"/>
                </a:solidFill>
                <a:latin typeface="+mn-lt"/>
                <a:ea typeface="+mn-ea"/>
                <a:cs typeface="+mn-cs"/>
              </a:rPr>
              <a:t>Lake. “</a:t>
            </a:r>
            <a:r>
              <a:rPr lang="en-US" sz="1200" b="0" dirty="0" smtClean="0"/>
              <a:t>Lake </a:t>
            </a:r>
            <a:r>
              <a:rPr lang="en-US" sz="1200" b="0" dirty="0" err="1" smtClean="0"/>
              <a:t>Vuoksa</a:t>
            </a:r>
            <a:r>
              <a:rPr lang="en-US" sz="1200" b="0" dirty="0" smtClean="0"/>
              <a:t> 1.jpg,” Dmitry A. </a:t>
            </a:r>
            <a:r>
              <a:rPr lang="en-US" sz="1200" b="0" dirty="0" err="1" smtClean="0"/>
              <a:t>Mottl</a:t>
            </a:r>
            <a:r>
              <a:rPr lang="en-US" sz="1200" b="0" dirty="0" smtClean="0"/>
              <a:t>. 2010 as CC-SA/GNU, Digital Image. </a:t>
            </a:r>
            <a:r>
              <a:rPr lang="en-US" sz="1200" b="0" u="none" kern="1200" baseline="0" dirty="0" smtClean="0">
                <a:solidFill>
                  <a:schemeClr val="tx1"/>
                </a:solidFill>
                <a:latin typeface="+mn-lt"/>
                <a:ea typeface="+mn-ea"/>
                <a:cs typeface="+mn-cs"/>
              </a:rPr>
              <a:t>http://commons.wikimedia.org/wiki/File:Lake_Vuoksa_1.jpg (accessed March 9, 2012). </a:t>
            </a:r>
            <a:endParaRPr lang="en-US" b="1" u="sng" dirty="0" smtClean="0"/>
          </a:p>
        </p:txBody>
      </p:sp>
      <p:sp>
        <p:nvSpPr>
          <p:cNvPr id="4" name="Slide Number Placeholder 3"/>
          <p:cNvSpPr>
            <a:spLocks noGrp="1"/>
          </p:cNvSpPr>
          <p:nvPr>
            <p:ph type="sldNum" sz="quarter" idx="10"/>
          </p:nvPr>
        </p:nvSpPr>
        <p:spPr/>
        <p:txBody>
          <a:bodyPr/>
          <a:lstStyle/>
          <a:p>
            <a:fld id="{B7E0AD9D-36F1-43EA-B990-4ECBE42BFFFF}" type="slidenum">
              <a:rPr lang="en-US" smtClean="0"/>
              <a:pPr/>
              <a:t>23</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611188"/>
            <a:ext cx="5943600" cy="3346450"/>
          </a:xfrm>
        </p:spPr>
      </p:sp>
      <p:sp>
        <p:nvSpPr>
          <p:cNvPr id="3" name="Notes Placeholder 2"/>
          <p:cNvSpPr>
            <a:spLocks noGrp="1"/>
          </p:cNvSpPr>
          <p:nvPr>
            <p:ph type="body" idx="1"/>
          </p:nvPr>
        </p:nvSpPr>
        <p:spPr/>
        <p:txBody>
          <a:bodyPr>
            <a:normAutofit/>
          </a:bodyPr>
          <a:lstStyle/>
          <a:p>
            <a:pPr marL="0" marR="0" lvl="0" indent="0" algn="l" defTabSz="914400" rtl="0" eaLnBrk="1" fontAlgn="base" latinLnBrk="0" hangingPunct="1">
              <a:lnSpc>
                <a:spcPct val="100000"/>
              </a:lnSpc>
              <a:spcBef>
                <a:spcPts val="571"/>
              </a:spcBef>
              <a:spcAft>
                <a:spcPct val="0"/>
              </a:spcAft>
              <a:buClrTx/>
              <a:buSzTx/>
              <a:buFontTx/>
              <a:buNone/>
              <a:tabLst/>
              <a:defRPr/>
            </a:pPr>
            <a:r>
              <a:rPr lang="en-US" b="1" baseline="0" dirty="0" smtClean="0"/>
              <a:t>Timing </a:t>
            </a:r>
            <a:r>
              <a:rPr lang="en-US" b="1" dirty="0" smtClean="0"/>
              <a:t>≈ 0.5 minute</a:t>
            </a:r>
          </a:p>
          <a:p>
            <a:pPr marL="0" marR="0" lvl="0" indent="0" algn="l" defTabSz="914400" rtl="0" eaLnBrk="1" fontAlgn="base" latinLnBrk="0" hangingPunct="1">
              <a:lnSpc>
                <a:spcPct val="100000"/>
              </a:lnSpc>
              <a:spcBef>
                <a:spcPts val="571"/>
              </a:spcBef>
              <a:spcAft>
                <a:spcPct val="0"/>
              </a:spcAft>
              <a:buClrTx/>
              <a:buSzTx/>
              <a:buFontTx/>
              <a:buNone/>
              <a:tabLst/>
              <a:defRPr/>
            </a:pPr>
            <a:endParaRPr lang="en-US" b="1" baseline="0" dirty="0" smtClean="0"/>
          </a:p>
          <a:p>
            <a:pPr marL="0" marR="0" indent="0" algn="l" defTabSz="914400" rtl="0" eaLnBrk="1" fontAlgn="base" latinLnBrk="0" hangingPunct="1">
              <a:lnSpc>
                <a:spcPct val="100000"/>
              </a:lnSpc>
              <a:spcBef>
                <a:spcPts val="571"/>
              </a:spcBef>
              <a:spcAft>
                <a:spcPct val="0"/>
              </a:spcAft>
              <a:buClrTx/>
              <a:buSzTx/>
              <a:buFontTx/>
              <a:buNone/>
              <a:tabLst/>
              <a:defRPr/>
            </a:pPr>
            <a:r>
              <a:rPr lang="en-US" b="0" dirty="0" smtClean="0"/>
              <a:t>[Science practice: </a:t>
            </a:r>
            <a:r>
              <a:rPr lang="en-US" dirty="0" smtClean="0"/>
              <a:t>Compare the economic, human, and environmental losses to the benefit of a specific scientific example]</a:t>
            </a:r>
            <a:endParaRPr lang="en-US" b="0" dirty="0" smtClean="0"/>
          </a:p>
          <a:p>
            <a:pPr marL="171450" indent="-171450">
              <a:buFont typeface="Arial" pitchFamily="34" charset="0"/>
              <a:buChar char="•"/>
            </a:pPr>
            <a:r>
              <a:rPr lang="en-US" b="0" dirty="0" smtClean="0"/>
              <a:t>[animate]even though water recycles through the biosphere, the total amount of </a:t>
            </a:r>
            <a:r>
              <a:rPr lang="en-US" b="0" u="sng" dirty="0" smtClean="0"/>
              <a:t>freshwater</a:t>
            </a:r>
            <a:r>
              <a:rPr lang="en-US" b="0" dirty="0" smtClean="0"/>
              <a:t> is limited. [please explain this briefly].  Humans</a:t>
            </a:r>
            <a:r>
              <a:rPr lang="en-US" b="0" baseline="0" dirty="0" smtClean="0"/>
              <a:t> use billions of gallons of freshwater everyday.  Water is used for drinking, watering crops, and used in industry. As the population grows, so does the need for water and food. 70% of freshwater is used to grow crops. Water conservation is important to ensure that we have enough freshwater for future generations.  It is important to conserve water so that it is not used up before it can be replenished through the water cycle.</a:t>
            </a:r>
          </a:p>
          <a:p>
            <a:pPr marL="171450" indent="-171450">
              <a:buFont typeface="Arial" pitchFamily="34" charset="0"/>
              <a:buChar char="•"/>
            </a:pPr>
            <a:endParaRPr lang="en-US" b="0" baseline="0" dirty="0" smtClean="0"/>
          </a:p>
          <a:p>
            <a:pPr marL="171450" indent="-171450">
              <a:buFont typeface="Arial" pitchFamily="34" charset="0"/>
              <a:buChar char="•"/>
            </a:pPr>
            <a:r>
              <a:rPr lang="en-US" b="0" baseline="0" dirty="0" smtClean="0"/>
              <a:t>[animate]Another concern is water pollution, which limits the amount of useable water.  The freshwater and saltwater on the planet are constantly being polluted from agriculture, runoff, sewage, oil spills, and industry.  [briefly explain].</a:t>
            </a:r>
          </a:p>
          <a:p>
            <a:pPr marL="171450" indent="-171450">
              <a:buFont typeface="Arial" pitchFamily="34" charset="0"/>
              <a:buChar char="•"/>
            </a:pPr>
            <a:r>
              <a:rPr lang="en-US" b="0" baseline="0" dirty="0" smtClean="0"/>
              <a:t>Even though water cycles through the biosphere, contaminated or polluted water is dangerous for living things.</a:t>
            </a:r>
            <a:endParaRPr lang="en-US" b="0" dirty="0" smtClean="0"/>
          </a:p>
          <a:p>
            <a:pPr lvl="1">
              <a:buFont typeface="Arial" pitchFamily="34" charset="0"/>
              <a:buNone/>
            </a:pPr>
            <a:endParaRPr lang="en-US" b="0" baseline="0" dirty="0" smtClean="0"/>
          </a:p>
          <a:p>
            <a:r>
              <a:rPr lang="en-US" sz="1200" b="1" u="sng" kern="1200" dirty="0" smtClean="0">
                <a:solidFill>
                  <a:schemeClr val="tx1"/>
                </a:solidFill>
                <a:latin typeface="+mn-lt"/>
                <a:ea typeface="+mn-ea"/>
                <a:cs typeface="+mn-cs"/>
              </a:rPr>
              <a:t>SOURCES:</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Water pollution.</a:t>
            </a:r>
            <a:r>
              <a:rPr lang="en-US" sz="1200" kern="1200" baseline="0" dirty="0" smtClean="0">
                <a:solidFill>
                  <a:schemeClr val="tx1"/>
                </a:solidFill>
                <a:latin typeface="+mn-lt"/>
                <a:ea typeface="+mn-ea"/>
                <a:cs typeface="+mn-cs"/>
              </a:rPr>
              <a:t> “</a:t>
            </a:r>
            <a:r>
              <a:rPr lang="en-US" b="0" dirty="0" err="1" smtClean="0"/>
              <a:t>Ribeira</a:t>
            </a:r>
            <a:r>
              <a:rPr lang="en-US" b="0" dirty="0" smtClean="0"/>
              <a:t> </a:t>
            </a:r>
            <a:r>
              <a:rPr lang="en-US" b="0" dirty="0" err="1" smtClean="0"/>
              <a:t>Lixo</a:t>
            </a:r>
            <a:r>
              <a:rPr lang="en-US" b="0" dirty="0" smtClean="0"/>
              <a:t> GDFL 040825 049.jpg,” </a:t>
            </a:r>
            <a:r>
              <a:rPr lang="en-US" dirty="0" smtClean="0">
                <a:effectLst/>
              </a:rPr>
              <a:t>Luis Miguel </a:t>
            </a:r>
            <a:r>
              <a:rPr lang="en-US" dirty="0" err="1" smtClean="0">
                <a:effectLst/>
              </a:rPr>
              <a:t>Bugallo</a:t>
            </a:r>
            <a:r>
              <a:rPr lang="en-US" dirty="0" smtClean="0">
                <a:effectLst/>
              </a:rPr>
              <a:t> Sánchez.</a:t>
            </a:r>
            <a:r>
              <a:rPr lang="en-US" baseline="0" dirty="0" smtClean="0">
                <a:effectLst/>
              </a:rPr>
              <a:t> 2008 as </a:t>
            </a:r>
            <a:r>
              <a:rPr lang="en-US" dirty="0" smtClean="0">
                <a:effectLst/>
              </a:rPr>
              <a:t>CC-SA/GNU,</a:t>
            </a:r>
            <a:r>
              <a:rPr lang="en-US" baseline="0" dirty="0" smtClean="0">
                <a:effectLst/>
              </a:rPr>
              <a:t> Digital Image. </a:t>
            </a:r>
            <a:r>
              <a:rPr lang="en-US" dirty="0" smtClean="0">
                <a:effectLst/>
              </a:rPr>
              <a:t>http://commons.wikimedia.org/wiki/File:Ribeira_Lixo_GDFL_040825_049.jpg</a:t>
            </a:r>
            <a:r>
              <a:rPr lang="en-US" baseline="0" dirty="0" smtClean="0">
                <a:effectLst/>
              </a:rPr>
              <a:t> (accessed March 21, 2012). </a:t>
            </a:r>
          </a:p>
          <a:p>
            <a:r>
              <a:rPr lang="en-US" sz="1200" kern="1200" dirty="0" smtClean="0">
                <a:solidFill>
                  <a:schemeClr val="tx1"/>
                </a:solidFill>
                <a:effectLst/>
                <a:latin typeface="+mn-lt"/>
                <a:ea typeface="+mn-ea"/>
                <a:cs typeface="+mn-cs"/>
              </a:rPr>
              <a:t>Irrigation.</a:t>
            </a:r>
            <a:r>
              <a:rPr lang="en-US" sz="1200" kern="1200" baseline="0" dirty="0" smtClean="0">
                <a:solidFill>
                  <a:schemeClr val="tx1"/>
                </a:solidFill>
                <a:effectLst/>
                <a:latin typeface="+mn-lt"/>
                <a:ea typeface="+mn-ea"/>
                <a:cs typeface="+mn-cs"/>
              </a:rPr>
              <a:t> “</a:t>
            </a:r>
            <a:r>
              <a:rPr lang="en-US" sz="1200" b="0" dirty="0" smtClean="0"/>
              <a:t>LevelBasinFloodIrrigation.JPG,” </a:t>
            </a:r>
            <a:r>
              <a:rPr lang="en-US" sz="1200" kern="1200" dirty="0" smtClean="0">
                <a:solidFill>
                  <a:schemeClr val="tx1"/>
                </a:solidFill>
                <a:effectLst/>
                <a:latin typeface="+mn-lt"/>
                <a:ea typeface="+mn-ea"/>
                <a:cs typeface="+mn-cs"/>
              </a:rPr>
              <a:t>USDA.</a:t>
            </a:r>
            <a:r>
              <a:rPr lang="en-US" sz="1200" kern="1200" baseline="0" dirty="0" smtClean="0">
                <a:solidFill>
                  <a:schemeClr val="tx1"/>
                </a:solidFill>
                <a:effectLst/>
                <a:latin typeface="+mn-lt"/>
                <a:ea typeface="+mn-ea"/>
                <a:cs typeface="+mn-cs"/>
              </a:rPr>
              <a:t> 2006 as </a:t>
            </a:r>
            <a:r>
              <a:rPr lang="en-US" sz="1200" kern="1200" dirty="0" smtClean="0">
                <a:solidFill>
                  <a:schemeClr val="tx1"/>
                </a:solidFill>
                <a:effectLst/>
                <a:latin typeface="+mn-lt"/>
                <a:ea typeface="+mn-ea"/>
                <a:cs typeface="+mn-cs"/>
              </a:rPr>
              <a:t>PD,</a:t>
            </a:r>
            <a:r>
              <a:rPr lang="en-US" sz="1200" kern="1200" baseline="0" dirty="0" smtClean="0">
                <a:solidFill>
                  <a:schemeClr val="tx1"/>
                </a:solidFill>
                <a:effectLst/>
                <a:latin typeface="+mn-lt"/>
                <a:ea typeface="+mn-ea"/>
                <a:cs typeface="+mn-cs"/>
              </a:rPr>
              <a:t> Digital Image. </a:t>
            </a:r>
            <a:r>
              <a:rPr lang="en-US" sz="1200" kern="1200" dirty="0" smtClean="0">
                <a:solidFill>
                  <a:schemeClr val="tx1"/>
                </a:solidFill>
                <a:effectLst/>
                <a:latin typeface="+mn-lt"/>
                <a:ea typeface="+mn-ea"/>
                <a:cs typeface="+mn-cs"/>
              </a:rPr>
              <a:t>http://commons.wikimedia.org/wiki/File:LevelBasinFloodIrrigation.JPG </a:t>
            </a:r>
            <a:r>
              <a:rPr lang="en-US" sz="1200" baseline="0" dirty="0" smtClean="0">
                <a:effectLst/>
              </a:rPr>
              <a:t>(accessed March 21, 2012). </a:t>
            </a: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7E0AD9D-36F1-43EA-B990-4ECBE42BFFFF}" type="slidenum">
              <a:rPr lang="en-US" smtClean="0"/>
              <a:pPr/>
              <a:t>24</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611188"/>
            <a:ext cx="5943600" cy="3346450"/>
          </a:xfrm>
        </p:spPr>
      </p:sp>
      <p:sp>
        <p:nvSpPr>
          <p:cNvPr id="3" name="Notes Placeholder 2"/>
          <p:cNvSpPr>
            <a:spLocks noGrp="1"/>
          </p:cNvSpPr>
          <p:nvPr>
            <p:ph type="body" idx="1"/>
          </p:nvPr>
        </p:nvSpPr>
        <p:spPr/>
        <p:txBody>
          <a:bodyPr>
            <a:normAutofit/>
          </a:bodyPr>
          <a:lstStyle/>
          <a:p>
            <a:pPr marL="0" marR="0" lvl="0" indent="0" algn="l" defTabSz="914400" rtl="0" eaLnBrk="1" fontAlgn="base" latinLnBrk="0" hangingPunct="1">
              <a:lnSpc>
                <a:spcPct val="100000"/>
              </a:lnSpc>
              <a:spcBef>
                <a:spcPts val="571"/>
              </a:spcBef>
              <a:spcAft>
                <a:spcPct val="0"/>
              </a:spcAft>
              <a:buClrTx/>
              <a:buSzTx/>
              <a:buFontTx/>
              <a:buNone/>
              <a:tabLst/>
              <a:defRPr/>
            </a:pPr>
            <a:r>
              <a:rPr lang="en-US" b="1" baseline="0" dirty="0" smtClean="0"/>
              <a:t>Timing </a:t>
            </a:r>
            <a:r>
              <a:rPr lang="en-US" b="1" dirty="0" smtClean="0"/>
              <a:t>≈ 1 minute</a:t>
            </a:r>
            <a:endParaRPr lang="en-US" b="0" dirty="0" smtClean="0"/>
          </a:p>
          <a:p>
            <a:endParaRPr lang="en-US" b="0" dirty="0" smtClean="0"/>
          </a:p>
          <a:p>
            <a:pPr marL="171450" indent="-171450">
              <a:buFont typeface="Arial" pitchFamily="34" charset="0"/>
              <a:buChar char="•"/>
            </a:pPr>
            <a:r>
              <a:rPr lang="en-US" b="0" baseline="0" dirty="0" smtClean="0"/>
              <a:t>Without carbon, life could not exist. Every living thing contains carbon! </a:t>
            </a:r>
          </a:p>
          <a:p>
            <a:pPr marL="171450" indent="-171450">
              <a:buFont typeface="Arial" pitchFamily="34" charset="0"/>
              <a:buChar char="•"/>
            </a:pPr>
            <a:r>
              <a:rPr lang="en-US" b="0" baseline="0" dirty="0" smtClean="0"/>
              <a:t>[animate 5x][explain that carbon is part of all organic compounds]</a:t>
            </a:r>
          </a:p>
          <a:p>
            <a:pPr marL="171450" indent="-171450">
              <a:buFont typeface="Arial" pitchFamily="34" charset="0"/>
              <a:buChar char="•"/>
            </a:pPr>
            <a:r>
              <a:rPr lang="en-US" b="0" baseline="0" dirty="0" smtClean="0"/>
              <a:t>Organic compounds are essential for the body to function. They supply energy, compose the genetic material in your body, and are responsible for producing all of the structures and functions of the body.</a:t>
            </a:r>
          </a:p>
          <a:p>
            <a:pPr marL="171450" indent="-171450">
              <a:buFont typeface="Arial" pitchFamily="34" charset="0"/>
              <a:buChar char="•"/>
            </a:pPr>
            <a:r>
              <a:rPr lang="en-US" b="0" baseline="0" dirty="0" smtClean="0"/>
              <a:t>[All living things are called organic because they contain carbon.  ]</a:t>
            </a:r>
          </a:p>
          <a:p>
            <a:pPr marL="171450" indent="-171450">
              <a:buFont typeface="Arial" pitchFamily="34" charset="0"/>
              <a:buChar char="•"/>
            </a:pPr>
            <a:r>
              <a:rPr lang="en-US" b="0" baseline="0" dirty="0" smtClean="0"/>
              <a:t>The carbon cycle ensures that carbon is recycled through the biosphere and never “used up”.</a:t>
            </a:r>
          </a:p>
          <a:p>
            <a:endParaRPr lang="en-US" b="0" baseline="0" dirty="0" smtClean="0"/>
          </a:p>
          <a:p>
            <a:r>
              <a:rPr lang="en-US" b="1" u="sng" baseline="0" dirty="0" smtClean="0"/>
              <a:t>SOURCES:</a:t>
            </a:r>
          </a:p>
          <a:p>
            <a:r>
              <a:rPr lang="en-US" b="0" u="none" baseline="0" dirty="0" smtClean="0"/>
              <a:t>Squirrel. “</a:t>
            </a:r>
            <a:r>
              <a:rPr lang="en-US" b="0" dirty="0" smtClean="0"/>
              <a:t>Streifenhoernchen.jpg,” </a:t>
            </a:r>
            <a:r>
              <a:rPr lang="en-US" b="0" dirty="0" err="1" smtClean="0"/>
              <a:t>AndiW</a:t>
            </a:r>
            <a:r>
              <a:rPr lang="en-US" b="0" dirty="0" smtClean="0"/>
              <a:t>. 2005 as PD</a:t>
            </a:r>
            <a:r>
              <a:rPr lang="en-US" b="0" baseline="0" dirty="0" smtClean="0"/>
              <a:t>, Digital Image. </a:t>
            </a:r>
            <a:r>
              <a:rPr lang="en-US" b="0" u="none" baseline="0" dirty="0" smtClean="0"/>
              <a:t>http://commons.wikimedia.org/wiki/File:Streifenhoernchen.jpg (accessed March 9, 2012). </a:t>
            </a:r>
          </a:p>
        </p:txBody>
      </p:sp>
      <p:sp>
        <p:nvSpPr>
          <p:cNvPr id="4" name="Slide Number Placeholder 3"/>
          <p:cNvSpPr>
            <a:spLocks noGrp="1"/>
          </p:cNvSpPr>
          <p:nvPr>
            <p:ph type="sldNum" sz="quarter" idx="10"/>
          </p:nvPr>
        </p:nvSpPr>
        <p:spPr/>
        <p:txBody>
          <a:bodyPr/>
          <a:lstStyle/>
          <a:p>
            <a:fld id="{B7E0AD9D-36F1-43EA-B990-4ECBE42BFFFF}" type="slidenum">
              <a:rPr lang="en-US" smtClean="0"/>
              <a:pPr/>
              <a:t>25</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611188"/>
            <a:ext cx="5943600" cy="3346450"/>
          </a:xfrm>
        </p:spPr>
      </p:sp>
      <p:sp>
        <p:nvSpPr>
          <p:cNvPr id="3" name="Notes Placeholder 2"/>
          <p:cNvSpPr>
            <a:spLocks noGrp="1"/>
          </p:cNvSpPr>
          <p:nvPr>
            <p:ph type="body" idx="1"/>
          </p:nvPr>
        </p:nvSpPr>
        <p:spPr/>
        <p:txBody>
          <a:bodyPr>
            <a:normAutofit/>
          </a:bodyPr>
          <a:lstStyle/>
          <a:p>
            <a:pPr marL="0" marR="0" lvl="0" indent="0" algn="l" defTabSz="914400" rtl="0" eaLnBrk="1" fontAlgn="base" latinLnBrk="0" hangingPunct="1">
              <a:lnSpc>
                <a:spcPct val="100000"/>
              </a:lnSpc>
              <a:spcBef>
                <a:spcPts val="571"/>
              </a:spcBef>
              <a:spcAft>
                <a:spcPct val="0"/>
              </a:spcAft>
              <a:buClrTx/>
              <a:buSzTx/>
              <a:buFontTx/>
              <a:buNone/>
              <a:tabLst/>
              <a:defRPr/>
            </a:pPr>
            <a:r>
              <a:rPr lang="en-US" b="1" baseline="0" dirty="0" smtClean="0"/>
              <a:t>Timing </a:t>
            </a:r>
            <a:r>
              <a:rPr lang="en-US" b="1" dirty="0" smtClean="0"/>
              <a:t>≈ 1 minute</a:t>
            </a:r>
            <a:endParaRPr lang="en-US" b="1" baseline="0" dirty="0" smtClean="0"/>
          </a:p>
          <a:p>
            <a:endParaRPr lang="en-US" b="0" dirty="0" smtClean="0"/>
          </a:p>
          <a:p>
            <a:pPr marL="171450" indent="-171450">
              <a:buFont typeface="Arial" pitchFamily="34" charset="0"/>
              <a:buChar char="•"/>
            </a:pPr>
            <a:r>
              <a:rPr lang="en-US" b="0" dirty="0" smtClean="0"/>
              <a:t>[animate]fossil fuels are normally stored in a reservoir deep in the earth.  The carbon in</a:t>
            </a:r>
            <a:r>
              <a:rPr lang="en-US" b="0" baseline="0" dirty="0" smtClean="0"/>
              <a:t> fossil fuels, including coal and oil, are</a:t>
            </a:r>
            <a:r>
              <a:rPr lang="en-US" b="0" dirty="0" smtClean="0"/>
              <a:t> essentially locked out of the natural carbon cycle due to their location deep in the earth.</a:t>
            </a:r>
          </a:p>
          <a:p>
            <a:pPr marL="171450" indent="-171450">
              <a:buFont typeface="Arial" pitchFamily="34" charset="0"/>
              <a:buChar char="•"/>
            </a:pPr>
            <a:r>
              <a:rPr lang="en-US" b="0" baseline="0" dirty="0" smtClean="0"/>
              <a:t>Humans, however, burn these fossil fuels for energy production for factories and other processes.</a:t>
            </a:r>
          </a:p>
          <a:p>
            <a:pPr marL="171450" indent="-171450">
              <a:buFont typeface="Arial" pitchFamily="34" charset="0"/>
              <a:buChar char="•"/>
            </a:pPr>
            <a:r>
              <a:rPr lang="en-US" b="0" dirty="0" smtClean="0"/>
              <a:t>  Burning the fossil fuels adds the carbon back into the atmosphere.  </a:t>
            </a:r>
          </a:p>
          <a:p>
            <a:pPr marL="171450" indent="-171450">
              <a:buFont typeface="Arial" pitchFamily="34" charset="0"/>
              <a:buChar char="•"/>
            </a:pPr>
            <a:r>
              <a:rPr lang="en-US" b="0" dirty="0" smtClean="0"/>
              <a:t>Scientists are not sure if</a:t>
            </a:r>
            <a:r>
              <a:rPr lang="en-US" b="0" baseline="0" dirty="0" smtClean="0"/>
              <a:t> the atmosphere can handle all of the excess carbon. </a:t>
            </a:r>
          </a:p>
          <a:p>
            <a:pPr marL="171450" indent="-171450">
              <a:buFont typeface="Arial" pitchFamily="34" charset="0"/>
              <a:buChar char="•"/>
            </a:pPr>
            <a:r>
              <a:rPr lang="en-US" b="0" baseline="0" dirty="0" smtClean="0"/>
              <a:t>[animate]Forest fires also add excess carbon to the atmosphere as the trees burn and smoke is added to the atmosphere. </a:t>
            </a:r>
          </a:p>
          <a:p>
            <a:pPr marL="171450" indent="-171450">
              <a:buFont typeface="Arial" pitchFamily="34" charset="0"/>
              <a:buChar char="•"/>
            </a:pPr>
            <a:r>
              <a:rPr lang="en-US" b="0" baseline="0" dirty="0" smtClean="0"/>
              <a:t> Normally, trees remove the carbon from the atmosphere in order to perform photosynthesis. </a:t>
            </a:r>
          </a:p>
          <a:p>
            <a:pPr marL="171450" indent="-171450">
              <a:buFont typeface="Arial" pitchFamily="34" charset="0"/>
              <a:buChar char="•"/>
            </a:pPr>
            <a:r>
              <a:rPr lang="en-US" b="0" baseline="0" dirty="0" smtClean="0"/>
              <a:t>[animate] However, as humans clear more forests for homes and agriculture, there are less trees performing photosynthesis and removing the carbon from the atmosphere. </a:t>
            </a:r>
          </a:p>
          <a:p>
            <a:pPr marL="171450" indent="-171450">
              <a:buFont typeface="Arial" pitchFamily="34" charset="0"/>
              <a:buChar char="•"/>
            </a:pPr>
            <a:r>
              <a:rPr lang="en-US" b="0" baseline="0" dirty="0" smtClean="0"/>
              <a:t> This is a dangerous combination of adding more carbon in the atmosphere while the amount of trees available to get rid of carbon is decreased.</a:t>
            </a:r>
          </a:p>
          <a:p>
            <a:pPr marL="171450" indent="-171450">
              <a:buFont typeface="Arial" pitchFamily="34" charset="0"/>
              <a:buChar char="•"/>
            </a:pPr>
            <a:endParaRPr lang="en-US" b="0" baseline="0" dirty="0" smtClean="0"/>
          </a:p>
          <a:p>
            <a:r>
              <a:rPr lang="en-US" sz="1200" b="1" u="sng" kern="1200" dirty="0" smtClean="0">
                <a:solidFill>
                  <a:schemeClr val="tx1"/>
                </a:solidFill>
                <a:latin typeface="+mn-lt"/>
                <a:ea typeface="+mn-ea"/>
                <a:cs typeface="+mn-cs"/>
              </a:rPr>
              <a:t>SOURCES:</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Air pollution.</a:t>
            </a:r>
            <a:r>
              <a:rPr lang="en-US" sz="1200" kern="1200" baseline="0" dirty="0" smtClean="0">
                <a:solidFill>
                  <a:schemeClr val="tx1"/>
                </a:solidFill>
                <a:latin typeface="+mn-lt"/>
                <a:ea typeface="+mn-ea"/>
                <a:cs typeface="+mn-cs"/>
              </a:rPr>
              <a:t> “</a:t>
            </a:r>
            <a:r>
              <a:rPr lang="en-US" sz="1200" b="0" dirty="0" smtClean="0"/>
              <a:t>AlfedPalmersmokestacks.jpg,” </a:t>
            </a:r>
            <a:r>
              <a:rPr lang="en-US" sz="1200" kern="1200" dirty="0" smtClean="0">
                <a:solidFill>
                  <a:schemeClr val="tx1"/>
                </a:solidFill>
                <a:latin typeface="+mn-lt"/>
                <a:ea typeface="+mn-ea"/>
                <a:cs typeface="+mn-cs"/>
              </a:rPr>
              <a:t>Alfred Palmer.</a:t>
            </a:r>
            <a:r>
              <a:rPr lang="en-US" sz="1200" kern="1200" baseline="0" dirty="0" smtClean="0">
                <a:solidFill>
                  <a:schemeClr val="tx1"/>
                </a:solidFill>
                <a:latin typeface="+mn-lt"/>
                <a:ea typeface="+mn-ea"/>
                <a:cs typeface="+mn-cs"/>
              </a:rPr>
              <a:t> 2008 as PD, Digital Image. </a:t>
            </a:r>
            <a:r>
              <a:rPr lang="en-US" sz="1200" kern="1200" dirty="0" smtClean="0">
                <a:solidFill>
                  <a:schemeClr val="tx1"/>
                </a:solidFill>
                <a:latin typeface="+mn-lt"/>
                <a:ea typeface="+mn-ea"/>
                <a:cs typeface="+mn-cs"/>
              </a:rPr>
              <a:t>http://commons.wikimedia.org/wiki/File:AlfedPalmersmokestacks.jpg</a:t>
            </a:r>
            <a:r>
              <a:rPr lang="en-US" sz="1200" kern="1200" baseline="0" dirty="0" smtClean="0">
                <a:solidFill>
                  <a:schemeClr val="tx1"/>
                </a:solidFill>
                <a:latin typeface="+mn-lt"/>
                <a:ea typeface="+mn-ea"/>
                <a:cs typeface="+mn-cs"/>
              </a:rPr>
              <a:t> (accessed March 21, 2011). </a:t>
            </a:r>
            <a:endParaRPr lang="en-US" sz="1200" kern="1200" dirty="0" smtClean="0">
              <a:solidFill>
                <a:schemeClr val="tx1"/>
              </a:solidFill>
              <a:latin typeface="+mn-lt"/>
              <a:ea typeface="+mn-ea"/>
              <a:cs typeface="+mn-cs"/>
            </a:endParaRPr>
          </a:p>
          <a:p>
            <a:pPr marL="0" marR="0" indent="0" algn="l" defTabSz="914400" rtl="0" eaLnBrk="1" fontAlgn="base" latinLnBrk="0" hangingPunct="1">
              <a:lnSpc>
                <a:spcPct val="100000"/>
              </a:lnSpc>
              <a:spcBef>
                <a:spcPts val="571"/>
              </a:spcBef>
              <a:spcAft>
                <a:spcPct val="0"/>
              </a:spcAft>
              <a:buClrTx/>
              <a:buSzTx/>
              <a:buFontTx/>
              <a:buNone/>
              <a:tabLst/>
              <a:defRPr/>
            </a:pPr>
            <a:r>
              <a:rPr lang="en-US" sz="1200" kern="1200" dirty="0" smtClean="0">
                <a:solidFill>
                  <a:schemeClr val="tx1"/>
                </a:solidFill>
                <a:latin typeface="+mn-lt"/>
                <a:ea typeface="+mn-ea"/>
                <a:cs typeface="+mn-cs"/>
              </a:rPr>
              <a:t>Forest fire.</a:t>
            </a:r>
            <a:r>
              <a:rPr lang="en-US" sz="1200" kern="1200" baseline="0" dirty="0" smtClean="0">
                <a:solidFill>
                  <a:schemeClr val="tx1"/>
                </a:solidFill>
                <a:latin typeface="+mn-lt"/>
                <a:ea typeface="+mn-ea"/>
                <a:cs typeface="+mn-cs"/>
              </a:rPr>
              <a:t> “</a:t>
            </a:r>
            <a:r>
              <a:rPr lang="en-US" sz="1200" b="0" dirty="0" smtClean="0">
                <a:effectLst/>
              </a:rPr>
              <a:t>Rae Fire,” </a:t>
            </a:r>
            <a:r>
              <a:rPr lang="en-US" sz="1200" kern="1200" dirty="0" smtClean="0">
                <a:solidFill>
                  <a:schemeClr val="tx1"/>
                </a:solidFill>
                <a:latin typeface="+mn-lt"/>
                <a:ea typeface="+mn-ea"/>
                <a:cs typeface="+mn-cs"/>
              </a:rPr>
              <a:t>Kaibab</a:t>
            </a:r>
            <a:r>
              <a:rPr lang="en-US" sz="1200" kern="1200" baseline="0" dirty="0" smtClean="0">
                <a:solidFill>
                  <a:schemeClr val="tx1"/>
                </a:solidFill>
                <a:latin typeface="+mn-lt"/>
                <a:ea typeface="+mn-ea"/>
                <a:cs typeface="+mn-cs"/>
              </a:rPr>
              <a:t> National Forest, USDA. 2009 as CC-SA, Digital Image. http://www.flickr.com/photos/kaibabnationalforest/4438748505/ </a:t>
            </a:r>
            <a:r>
              <a:rPr lang="en-US" sz="1200" kern="1200" baseline="0" dirty="0" smtClean="0">
                <a:solidFill>
                  <a:schemeClr val="tx1"/>
                </a:solidFill>
                <a:latin typeface="Book Antiqua"/>
                <a:ea typeface="+mn-ea"/>
                <a:cs typeface="Book Antiqua"/>
              </a:rPr>
              <a:t>(accessed March 21, 2011). </a:t>
            </a:r>
            <a:endParaRPr lang="en-US" sz="1200" kern="1200" dirty="0" smtClean="0">
              <a:solidFill>
                <a:schemeClr val="tx1"/>
              </a:solidFill>
              <a:latin typeface="Book Antiqua"/>
              <a:ea typeface="+mn-ea"/>
              <a:cs typeface="Book Antiqua"/>
            </a:endParaRPr>
          </a:p>
          <a:p>
            <a:pPr marL="0" marR="0" indent="0" algn="l" defTabSz="914400" rtl="0" eaLnBrk="1" fontAlgn="base" latinLnBrk="0" hangingPunct="1">
              <a:lnSpc>
                <a:spcPct val="100000"/>
              </a:lnSpc>
              <a:spcBef>
                <a:spcPts val="571"/>
              </a:spcBef>
              <a:spcAft>
                <a:spcPct val="0"/>
              </a:spcAft>
              <a:buClrTx/>
              <a:buSzTx/>
              <a:buFontTx/>
              <a:buNone/>
              <a:tabLst/>
              <a:defRPr/>
            </a:pPr>
            <a:r>
              <a:rPr lang="en-US" sz="1200" kern="1200" baseline="0" dirty="0" smtClean="0">
                <a:solidFill>
                  <a:schemeClr val="tx1"/>
                </a:solidFill>
                <a:latin typeface="+mn-lt"/>
                <a:ea typeface="+mn-ea"/>
                <a:cs typeface="+mn-cs"/>
              </a:rPr>
              <a:t>Logging. “</a:t>
            </a:r>
            <a:r>
              <a:rPr lang="en-US" sz="1200" b="0" dirty="0" err="1" smtClean="0"/>
              <a:t>Zrywka</a:t>
            </a:r>
            <a:r>
              <a:rPr lang="en-US" sz="1200" b="0" dirty="0" smtClean="0"/>
              <a:t> </a:t>
            </a:r>
            <a:r>
              <a:rPr lang="en-US" sz="1200" b="0" dirty="0" err="1" smtClean="0"/>
              <a:t>drewna</a:t>
            </a:r>
            <a:r>
              <a:rPr lang="en-US" sz="1200" b="0" dirty="0" smtClean="0"/>
              <a:t> 776.jpg,” </a:t>
            </a:r>
            <a:r>
              <a:rPr lang="en-US" sz="1200" kern="1200" baseline="0" dirty="0" err="1" smtClean="0">
                <a:solidFill>
                  <a:schemeClr val="tx1"/>
                </a:solidFill>
                <a:latin typeface="+mn-lt"/>
                <a:ea typeface="+mn-ea"/>
                <a:cs typeface="+mn-cs"/>
              </a:rPr>
              <a:t>Przykuta</a:t>
            </a:r>
            <a:r>
              <a:rPr lang="en-US" sz="1200" kern="1200" baseline="0" dirty="0" smtClean="0">
                <a:solidFill>
                  <a:schemeClr val="tx1"/>
                </a:solidFill>
                <a:latin typeface="+mn-lt"/>
                <a:ea typeface="+mn-ea"/>
                <a:cs typeface="+mn-cs"/>
              </a:rPr>
              <a:t>. 2006 as CC-SA/GNU, Digital Image. http://commons.wikimedia.org/wiki/File:Zrywka_drewna_776.jpg </a:t>
            </a:r>
            <a:r>
              <a:rPr lang="en-US" sz="1200" kern="1200" baseline="0" dirty="0" smtClean="0">
                <a:solidFill>
                  <a:schemeClr val="tx1"/>
                </a:solidFill>
                <a:latin typeface="Book Antiqua"/>
                <a:ea typeface="+mn-ea"/>
                <a:cs typeface="Book Antiqua"/>
              </a:rPr>
              <a:t>(accessed March 21, 2011). </a:t>
            </a:r>
            <a:endParaRPr lang="en-US" sz="1200" kern="1200" dirty="0" smtClean="0">
              <a:solidFill>
                <a:schemeClr val="tx1"/>
              </a:solidFill>
              <a:latin typeface="Book Antiqua"/>
              <a:ea typeface="+mn-ea"/>
              <a:cs typeface="Book Antiqua"/>
            </a:endParaRPr>
          </a:p>
        </p:txBody>
      </p:sp>
      <p:sp>
        <p:nvSpPr>
          <p:cNvPr id="4" name="Slide Number Placeholder 3"/>
          <p:cNvSpPr>
            <a:spLocks noGrp="1"/>
          </p:cNvSpPr>
          <p:nvPr>
            <p:ph type="sldNum" sz="quarter" idx="10"/>
          </p:nvPr>
        </p:nvSpPr>
        <p:spPr/>
        <p:txBody>
          <a:bodyPr/>
          <a:lstStyle/>
          <a:p>
            <a:fld id="{B7E0AD9D-36F1-43EA-B990-4ECBE42BFFFF}" type="slidenum">
              <a:rPr lang="en-US" smtClean="0"/>
              <a:pPr/>
              <a:t>26</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611188"/>
            <a:ext cx="5943600" cy="3346450"/>
          </a:xfrm>
        </p:spPr>
      </p:sp>
      <p:sp>
        <p:nvSpPr>
          <p:cNvPr id="3" name="Notes Placeholder 2"/>
          <p:cNvSpPr>
            <a:spLocks noGrp="1"/>
          </p:cNvSpPr>
          <p:nvPr>
            <p:ph type="body" idx="1"/>
          </p:nvPr>
        </p:nvSpPr>
        <p:spPr/>
        <p:txBody>
          <a:bodyPr/>
          <a:lstStyle/>
          <a:p>
            <a:r>
              <a:rPr lang="en-US" b="1" dirty="0" smtClean="0"/>
              <a:t>Timing~ 1 minute</a:t>
            </a:r>
          </a:p>
          <a:p>
            <a:endParaRPr lang="en-US" b="1" dirty="0" smtClean="0"/>
          </a:p>
          <a:p>
            <a:r>
              <a:rPr lang="en-US" b="1" dirty="0" smtClean="0"/>
              <a:t>Entry</a:t>
            </a:r>
            <a:r>
              <a:rPr lang="en-US" b="1" baseline="0" dirty="0" smtClean="0"/>
              <a:t> audio: </a:t>
            </a:r>
            <a:r>
              <a:rPr lang="en-US" b="0" baseline="0" dirty="0" smtClean="0"/>
              <a:t>Identify the importance of water and carbon.</a:t>
            </a:r>
          </a:p>
          <a:p>
            <a:r>
              <a:rPr lang="en-US" b="1" baseline="0" dirty="0" smtClean="0"/>
              <a:t>Exit audio: </a:t>
            </a:r>
            <a:r>
              <a:rPr lang="en-US" b="0" baseline="0" dirty="0" smtClean="0"/>
              <a:t>Water and carbon ensure that life on earth can exist. Water is the best solvent and carries nutrients for organisms through the body. Plants use water for photosynthesis, and it is the main component of many biological components of the body including blood. Carbon, found in every living thing, is part of all organic compounds including carbohydrates and nucleic acids.</a:t>
            </a:r>
            <a:endParaRPr lang="en-US" b="1" baseline="0" dirty="0" smtClean="0"/>
          </a:p>
          <a:p>
            <a:endParaRPr lang="en-US" dirty="0"/>
          </a:p>
        </p:txBody>
      </p:sp>
      <p:sp>
        <p:nvSpPr>
          <p:cNvPr id="4" name="Slide Number Placeholder 3"/>
          <p:cNvSpPr>
            <a:spLocks noGrp="1"/>
          </p:cNvSpPr>
          <p:nvPr>
            <p:ph type="sldNum" sz="quarter" idx="10"/>
          </p:nvPr>
        </p:nvSpPr>
        <p:spPr/>
        <p:txBody>
          <a:bodyPr/>
          <a:lstStyle/>
          <a:p>
            <a:fld id="{15F324B6-63DA-4FA6-B8C4-616B282EBE8D}" type="slidenum">
              <a:rPr lang="en-US" smtClean="0"/>
              <a:pPr/>
              <a:t>27</a:t>
            </a:fld>
            <a:endParaRPr lang="en-US"/>
          </a:p>
        </p:txBody>
      </p:sp>
    </p:spTree>
    <p:extLst>
      <p:ext uri="{BB962C8B-B14F-4D97-AF65-F5344CB8AC3E}">
        <p14:creationId xmlns:p14="http://schemas.microsoft.com/office/powerpoint/2010/main" val="13969740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611188"/>
            <a:ext cx="5943600" cy="3346450"/>
          </a:xfrm>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571"/>
              </a:spcBef>
              <a:spcAft>
                <a:spcPct val="0"/>
              </a:spcAft>
              <a:buClrTx/>
              <a:buSzTx/>
              <a:buFontTx/>
              <a:buNone/>
              <a:tabLst/>
              <a:defRPr/>
            </a:pPr>
            <a:r>
              <a:rPr lang="en-US" b="1" baseline="0" dirty="0" smtClean="0"/>
              <a:t>Timing </a:t>
            </a:r>
            <a:r>
              <a:rPr lang="en-US" b="1" dirty="0" smtClean="0"/>
              <a:t>≈ 0.5 minutes</a:t>
            </a:r>
            <a:endParaRPr lang="en-US" b="1" baseline="0" dirty="0" smtClean="0"/>
          </a:p>
          <a:p>
            <a:endParaRPr lang="en-US" b="0" dirty="0" smtClean="0"/>
          </a:p>
          <a:p>
            <a:pPr marL="171450" indent="-171450">
              <a:buFont typeface="Arial" pitchFamily="34" charset="0"/>
              <a:buChar char="•"/>
            </a:pPr>
            <a:r>
              <a:rPr lang="en-US" b="0" dirty="0" smtClean="0"/>
              <a:t>[animate][Explain that Nitrogen is very abundant in the atmosphere, but only certain types of bacteria can use this form of nitrogen.  ]</a:t>
            </a:r>
          </a:p>
          <a:p>
            <a:pPr marL="171450" indent="-171450">
              <a:buFont typeface="Arial" pitchFamily="34" charset="0"/>
              <a:buChar char="•"/>
            </a:pPr>
            <a:r>
              <a:rPr lang="en-US" b="0" dirty="0" smtClean="0"/>
              <a:t>[animate]All living things require a usable form</a:t>
            </a:r>
            <a:r>
              <a:rPr lang="en-US" b="0" baseline="0" dirty="0" smtClean="0"/>
              <a:t> of nitrogen (ammonia, nitrate, and nitrite) in order to make proteins. </a:t>
            </a:r>
          </a:p>
          <a:p>
            <a:pPr marL="171450" indent="-171450">
              <a:buFont typeface="Arial" pitchFamily="34" charset="0"/>
              <a:buChar char="•"/>
            </a:pPr>
            <a:r>
              <a:rPr lang="en-US" b="0" baseline="0" dirty="0" smtClean="0"/>
              <a:t>[animate]Explain that these three forms of nitrogen are found in the waste products of many living things. </a:t>
            </a:r>
          </a:p>
          <a:p>
            <a:pPr marL="171450" indent="-171450">
              <a:buFont typeface="Arial" pitchFamily="34" charset="0"/>
              <a:buChar char="•"/>
            </a:pPr>
            <a:r>
              <a:rPr lang="en-US" b="0" baseline="0" dirty="0" smtClean="0"/>
              <a:t>The nitrogen cycle is essential to keep the nitrogen circulating through the biosphere…to ensure that it is not all lost as waste.</a:t>
            </a:r>
            <a:endParaRPr lang="en-US" b="0" dirty="0" smtClean="0"/>
          </a:p>
          <a:p>
            <a:pPr lvl="1">
              <a:buFont typeface="Arial" pitchFamily="34" charset="0"/>
              <a:buNone/>
            </a:pPr>
            <a:endParaRPr lang="en-US" b="0" baseline="0" dirty="0" smtClean="0"/>
          </a:p>
          <a:p>
            <a:r>
              <a:rPr lang="en-US" sz="1200" b="1" u="sng" kern="1200" dirty="0" smtClean="0">
                <a:solidFill>
                  <a:schemeClr val="tx1"/>
                </a:solidFill>
                <a:latin typeface="Book Antiqua"/>
                <a:ea typeface="+mn-ea"/>
                <a:cs typeface="Book Antiqua"/>
              </a:rPr>
              <a:t>SOURCES</a:t>
            </a:r>
            <a:r>
              <a:rPr lang="en-US" sz="1200" b="1" u="none" kern="1200" dirty="0" smtClean="0">
                <a:solidFill>
                  <a:schemeClr val="tx1"/>
                </a:solidFill>
                <a:latin typeface="Book Antiqua"/>
                <a:ea typeface="+mn-ea"/>
                <a:cs typeface="Book Antiqua"/>
              </a:rPr>
              <a:t>:</a:t>
            </a:r>
          </a:p>
          <a:p>
            <a:pPr marL="0" marR="0" indent="0" algn="l" defTabSz="914400" rtl="0" eaLnBrk="1" fontAlgn="base" latinLnBrk="0" hangingPunct="1">
              <a:lnSpc>
                <a:spcPct val="100000"/>
              </a:lnSpc>
              <a:spcBef>
                <a:spcPts val="571"/>
              </a:spcBef>
              <a:spcAft>
                <a:spcPct val="0"/>
              </a:spcAft>
              <a:buClrTx/>
              <a:buSzTx/>
              <a:buFontTx/>
              <a:buNone/>
              <a:tabLst/>
              <a:defRPr/>
            </a:pPr>
            <a:r>
              <a:rPr lang="en-US" sz="1200" kern="1200" dirty="0" smtClean="0">
                <a:solidFill>
                  <a:schemeClr val="tx1"/>
                </a:solidFill>
                <a:latin typeface="Book Antiqua"/>
                <a:ea typeface="+mn-ea"/>
                <a:cs typeface="Book Antiqua"/>
              </a:rPr>
              <a:t>Earthworm.</a:t>
            </a:r>
            <a:r>
              <a:rPr lang="en-US" sz="1200" kern="1200" baseline="0" dirty="0" smtClean="0">
                <a:solidFill>
                  <a:schemeClr val="tx1"/>
                </a:solidFill>
                <a:latin typeface="Book Antiqua"/>
                <a:ea typeface="+mn-ea"/>
                <a:cs typeface="Book Antiqua"/>
              </a:rPr>
              <a:t> “</a:t>
            </a:r>
            <a:r>
              <a:rPr lang="en-US" sz="1200" b="0" dirty="0" smtClean="0">
                <a:effectLst/>
              </a:rPr>
              <a:t>20060131 earthworm dives</a:t>
            </a:r>
            <a:r>
              <a:rPr lang="en-US" sz="1200" b="0" dirty="0" smtClean="0"/>
              <a:t>,”</a:t>
            </a:r>
            <a:r>
              <a:rPr lang="en-US" sz="1200" b="0" baseline="0" dirty="0" smtClean="0"/>
              <a:t> S. Shepherd. 2006 as CC, Digital Image. </a:t>
            </a:r>
            <a:r>
              <a:rPr lang="en-US" sz="1200" kern="1200" dirty="0" smtClean="0">
                <a:solidFill>
                  <a:schemeClr val="tx1"/>
                </a:solidFill>
                <a:latin typeface="Book Antiqua"/>
                <a:ea typeface="+mn-ea"/>
                <a:cs typeface="Book Antiqua"/>
              </a:rPr>
              <a:t>http://www.flickr.com/photos/84175980@N00/93957289</a:t>
            </a:r>
            <a:r>
              <a:rPr lang="en-US" sz="1200" kern="1200" baseline="0" dirty="0" smtClean="0">
                <a:solidFill>
                  <a:schemeClr val="tx1"/>
                </a:solidFill>
                <a:latin typeface="Book Antiqua"/>
                <a:ea typeface="+mn-ea"/>
                <a:cs typeface="Book Antiqua"/>
              </a:rPr>
              <a:t> (accessed March 9, 2012). </a:t>
            </a:r>
            <a:endParaRPr lang="en-US" dirty="0" smtClean="0"/>
          </a:p>
          <a:p>
            <a:endParaRPr lang="en-US" dirty="0"/>
          </a:p>
        </p:txBody>
      </p:sp>
      <p:sp>
        <p:nvSpPr>
          <p:cNvPr id="4" name="Slide Number Placeholder 3"/>
          <p:cNvSpPr>
            <a:spLocks noGrp="1"/>
          </p:cNvSpPr>
          <p:nvPr>
            <p:ph type="sldNum" sz="quarter" idx="10"/>
          </p:nvPr>
        </p:nvSpPr>
        <p:spPr/>
        <p:txBody>
          <a:bodyPr/>
          <a:lstStyle/>
          <a:p>
            <a:fld id="{15F324B6-63DA-4FA6-B8C4-616B282EBE8D}" type="slidenum">
              <a:rPr lang="en-US" smtClean="0"/>
              <a:pPr/>
              <a:t>28</a:t>
            </a:fld>
            <a:endParaRPr lang="en-US"/>
          </a:p>
        </p:txBody>
      </p:sp>
    </p:spTree>
    <p:extLst>
      <p:ext uri="{BB962C8B-B14F-4D97-AF65-F5344CB8AC3E}">
        <p14:creationId xmlns:p14="http://schemas.microsoft.com/office/powerpoint/2010/main" val="28301516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611188"/>
            <a:ext cx="5943600" cy="3346450"/>
          </a:xfrm>
        </p:spPr>
      </p:sp>
      <p:sp>
        <p:nvSpPr>
          <p:cNvPr id="3" name="Notes Placeholder 2"/>
          <p:cNvSpPr>
            <a:spLocks noGrp="1"/>
          </p:cNvSpPr>
          <p:nvPr>
            <p:ph type="body" idx="1"/>
          </p:nvPr>
        </p:nvSpPr>
        <p:spPr/>
        <p:txBody>
          <a:bodyPr>
            <a:normAutofit/>
          </a:bodyPr>
          <a:lstStyle/>
          <a:p>
            <a:pPr marL="0" marR="0" lvl="0" indent="0" algn="l" defTabSz="914400" rtl="0" eaLnBrk="1" fontAlgn="base" latinLnBrk="0" hangingPunct="1">
              <a:lnSpc>
                <a:spcPct val="100000"/>
              </a:lnSpc>
              <a:spcBef>
                <a:spcPts val="571"/>
              </a:spcBef>
              <a:spcAft>
                <a:spcPct val="0"/>
              </a:spcAft>
              <a:buClrTx/>
              <a:buSzTx/>
              <a:buFontTx/>
              <a:buNone/>
              <a:tabLst/>
              <a:defRPr/>
            </a:pPr>
            <a:r>
              <a:rPr lang="en-US" b="1" baseline="0" dirty="0" smtClean="0"/>
              <a:t>Timing </a:t>
            </a:r>
            <a:r>
              <a:rPr lang="en-US" b="1" dirty="0" smtClean="0"/>
              <a:t>≈ 1 minute</a:t>
            </a:r>
            <a:endParaRPr lang="en-US" b="1" baseline="0" dirty="0" smtClean="0"/>
          </a:p>
          <a:p>
            <a:endParaRPr lang="en-US" b="0" dirty="0" smtClean="0"/>
          </a:p>
          <a:p>
            <a:pPr marL="171450" indent="-171450">
              <a:buFont typeface="Arial" pitchFamily="34" charset="0"/>
              <a:buChar char="•"/>
            </a:pPr>
            <a:r>
              <a:rPr lang="en-US" b="0" dirty="0" smtClean="0"/>
              <a:t>[animate]nitrogen is a limiting nutrient for plant growth.</a:t>
            </a:r>
            <a:r>
              <a:rPr lang="en-US" b="1" dirty="0" smtClean="0"/>
              <a:t> A limiting</a:t>
            </a:r>
            <a:r>
              <a:rPr lang="en-US" b="1" baseline="0" dirty="0" smtClean="0"/>
              <a:t> nutrient is a nutrient that is in short supply and restricts the growth of an organism.   </a:t>
            </a:r>
          </a:p>
          <a:p>
            <a:pPr marL="171450" indent="-171450">
              <a:buFont typeface="Arial" pitchFamily="34" charset="0"/>
              <a:buChar char="•"/>
            </a:pPr>
            <a:r>
              <a:rPr lang="en-US" b="0" baseline="0" dirty="0" smtClean="0"/>
              <a:t>This means that of all the nutrients in the plant, the limiting nutrients will be used up first because it is in short supply. For example, if all of the nitrogen is used up by the plant, then it limits the growth of the plant.</a:t>
            </a:r>
          </a:p>
          <a:p>
            <a:pPr marL="171450" indent="-171450">
              <a:buFont typeface="Arial" pitchFamily="34" charset="0"/>
              <a:buChar char="•"/>
            </a:pPr>
            <a:r>
              <a:rPr lang="en-US" b="0" baseline="0" dirty="0" smtClean="0"/>
              <a:t>[animate] Farmers discovered this and began using nitrogen rich fertilizers to increase the productivity of their crops.[explain that farmers wanted to make sure the growth of their crops were not limited because of a lack of nitrogen.]</a:t>
            </a:r>
          </a:p>
          <a:p>
            <a:pPr marL="171450" indent="-171450">
              <a:buFont typeface="Arial" pitchFamily="34" charset="0"/>
              <a:buChar char="•"/>
            </a:pPr>
            <a:r>
              <a:rPr lang="en-US" b="0" baseline="0" dirty="0" smtClean="0"/>
              <a:t> Unfortunately, these fertilizers seep into the groundwater and end up in rivers, lakes, and the ocean.  </a:t>
            </a:r>
          </a:p>
          <a:p>
            <a:pPr marL="171450" indent="-171450">
              <a:buFont typeface="Arial" pitchFamily="34" charset="0"/>
              <a:buChar char="•"/>
            </a:pPr>
            <a:r>
              <a:rPr lang="en-US" b="0" baseline="0" dirty="0" smtClean="0"/>
              <a:t>[animate]This leads to eutrophication.  </a:t>
            </a:r>
            <a:r>
              <a:rPr lang="en-US" b="1" baseline="0" dirty="0" smtClean="0"/>
              <a:t>Eutrophication is an increase in the biological productivity in a body of water.  [animate]</a:t>
            </a:r>
            <a:r>
              <a:rPr lang="en-US" b="0" baseline="0" dirty="0" smtClean="0"/>
              <a:t>When the fertilizer enters the water, the water plants (such as algae) have more of their limiting nutrient.  </a:t>
            </a:r>
          </a:p>
          <a:p>
            <a:pPr marL="171450" indent="-171450">
              <a:buFont typeface="Arial" pitchFamily="34" charset="0"/>
              <a:buChar char="•"/>
            </a:pPr>
            <a:r>
              <a:rPr lang="en-US" b="0" baseline="0" dirty="0" smtClean="0"/>
              <a:t>[animate]They are no longer limited in their growth and begin to over-populate. </a:t>
            </a:r>
          </a:p>
          <a:p>
            <a:pPr marL="171450" indent="-171450">
              <a:buFont typeface="Arial" pitchFamily="34" charset="0"/>
              <a:buChar char="•"/>
            </a:pPr>
            <a:r>
              <a:rPr lang="en-US" b="0" baseline="0" dirty="0" smtClean="0"/>
              <a:t>[animate]This overpopulation causes the plants to over-crowd and die off. </a:t>
            </a:r>
          </a:p>
          <a:p>
            <a:pPr marL="171450" indent="-171450">
              <a:buFont typeface="Arial" pitchFamily="34" charset="0"/>
              <a:buChar char="•"/>
            </a:pPr>
            <a:r>
              <a:rPr lang="en-US" b="0" baseline="0" dirty="0" smtClean="0"/>
              <a:t> Decomposers begin to decompose the dead plant material.  </a:t>
            </a:r>
          </a:p>
          <a:p>
            <a:pPr marL="171450" indent="-171450">
              <a:buFont typeface="Arial" pitchFamily="34" charset="0"/>
              <a:buChar char="•"/>
            </a:pPr>
            <a:r>
              <a:rPr lang="en-US" b="0" baseline="0" dirty="0" smtClean="0"/>
              <a:t>[animate]In order to do this, they need to consume oxygen.</a:t>
            </a:r>
          </a:p>
          <a:p>
            <a:pPr marL="171450" indent="-171450">
              <a:buFont typeface="Arial" pitchFamily="34" charset="0"/>
              <a:buChar char="•"/>
            </a:pPr>
            <a:r>
              <a:rPr lang="en-US" b="0" baseline="0" dirty="0" smtClean="0"/>
              <a:t> Eventually, the water becomes depleted of oxygen and the animal life in the water dies off as well.  </a:t>
            </a:r>
            <a:endParaRPr lang="en-US" b="0" dirty="0" smtClean="0"/>
          </a:p>
          <a:p>
            <a:pPr lvl="1">
              <a:buFont typeface="Arial" pitchFamily="34" charset="0"/>
              <a:buNone/>
            </a:pPr>
            <a:endParaRPr lang="en-US" b="0" baseline="0" dirty="0" smtClean="0"/>
          </a:p>
          <a:p>
            <a:r>
              <a:rPr lang="en-US" sz="1200" b="1" u="sng" kern="1200" dirty="0" smtClean="0">
                <a:solidFill>
                  <a:schemeClr val="tx1"/>
                </a:solidFill>
                <a:latin typeface="+mn-lt"/>
                <a:ea typeface="+mn-ea"/>
                <a:cs typeface="+mn-cs"/>
              </a:rPr>
              <a:t>SOURCES:</a:t>
            </a:r>
            <a:endParaRPr lang="en-US" sz="1200" b="0" u="none" kern="1200" dirty="0" smtClean="0">
              <a:solidFill>
                <a:schemeClr val="tx1"/>
              </a:solidFill>
              <a:latin typeface="+mn-lt"/>
              <a:ea typeface="+mn-ea"/>
              <a:cs typeface="+mn-cs"/>
            </a:endParaRPr>
          </a:p>
          <a:p>
            <a:r>
              <a:rPr lang="en-US" sz="1200" b="0" kern="1200" baseline="0" dirty="0" smtClean="0">
                <a:solidFill>
                  <a:schemeClr val="tx1"/>
                </a:solidFill>
                <a:latin typeface="+mn-lt"/>
                <a:ea typeface="+mn-ea"/>
                <a:cs typeface="+mn-cs"/>
              </a:rPr>
              <a:t>“</a:t>
            </a:r>
            <a:r>
              <a:rPr lang="en-US" sz="1200" b="0" dirty="0" smtClean="0"/>
              <a:t>Fertilizer applied to corn field.jpg,” Lynn Betts, USDA. 2010 as PD, Digital Image. </a:t>
            </a:r>
            <a:r>
              <a:rPr lang="en-US" sz="1200" b="0" kern="1200" baseline="0" dirty="0" smtClean="0">
                <a:solidFill>
                  <a:schemeClr val="tx1"/>
                </a:solidFill>
                <a:latin typeface="+mn-lt"/>
                <a:ea typeface="+mn-ea"/>
                <a:cs typeface="+mn-cs"/>
              </a:rPr>
              <a:t>http://commons.wikimedia.org/wiki/File:Fertilizer_applied_to_corn_field.jpg (accessed March 9, 2012). </a:t>
            </a:r>
            <a:endParaRPr lang="en-US" sz="1200" b="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7E0AD9D-36F1-43EA-B990-4ECBE42BFFFF}" type="slidenum">
              <a:rPr lang="en-US" smtClean="0"/>
              <a:pPr/>
              <a:t>29</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611188"/>
            <a:ext cx="5943600" cy="3346450"/>
          </a:xfrm>
        </p:spPr>
      </p:sp>
      <p:sp>
        <p:nvSpPr>
          <p:cNvPr id="3" name="Notes Placeholder 2"/>
          <p:cNvSpPr>
            <a:spLocks noGrp="1"/>
          </p:cNvSpPr>
          <p:nvPr>
            <p:ph type="body" idx="1"/>
          </p:nvPr>
        </p:nvSpPr>
        <p:spPr/>
        <p:txBody>
          <a:bodyPr>
            <a:normAutofit/>
          </a:bodyPr>
          <a:lstStyle/>
          <a:p>
            <a:pPr marL="0" marR="0" lvl="0" indent="0" algn="l" defTabSz="914400" rtl="0" eaLnBrk="1" fontAlgn="base" latinLnBrk="0" hangingPunct="1">
              <a:lnSpc>
                <a:spcPct val="100000"/>
              </a:lnSpc>
              <a:spcBef>
                <a:spcPts val="571"/>
              </a:spcBef>
              <a:spcAft>
                <a:spcPct val="0"/>
              </a:spcAft>
              <a:buClrTx/>
              <a:buSzTx/>
              <a:buFontTx/>
              <a:buNone/>
              <a:tabLst/>
              <a:defRPr/>
            </a:pPr>
            <a:r>
              <a:rPr lang="en-US" b="1" baseline="0" dirty="0" smtClean="0"/>
              <a:t>Timing </a:t>
            </a:r>
            <a:r>
              <a:rPr lang="en-US" b="1" dirty="0" smtClean="0"/>
              <a:t>≈ 1 minute</a:t>
            </a:r>
            <a:endParaRPr lang="en-US" b="1" baseline="0" dirty="0" smtClean="0"/>
          </a:p>
          <a:p>
            <a:endParaRPr lang="en-US" b="0" dirty="0" smtClean="0"/>
          </a:p>
          <a:p>
            <a:pPr marL="171450" indent="-171450">
              <a:buFont typeface="Arial" pitchFamily="34" charset="0"/>
              <a:buChar char="•"/>
            </a:pPr>
            <a:r>
              <a:rPr lang="en-US" b="0" dirty="0" smtClean="0"/>
              <a:t>[animate] Phosphorus</a:t>
            </a:r>
            <a:r>
              <a:rPr lang="en-US" b="0" baseline="0" dirty="0" smtClean="0"/>
              <a:t> is essential to life.</a:t>
            </a:r>
            <a:endParaRPr lang="en-US" b="0" dirty="0" smtClean="0"/>
          </a:p>
          <a:p>
            <a:pPr marL="171450" indent="-171450">
              <a:buFont typeface="Arial" pitchFamily="34" charset="0"/>
              <a:buChar char="•"/>
            </a:pPr>
            <a:r>
              <a:rPr lang="en-US" b="0" dirty="0" smtClean="0"/>
              <a:t>[animate] [Stress]without</a:t>
            </a:r>
            <a:r>
              <a:rPr lang="en-US" b="0" baseline="0" dirty="0" smtClean="0"/>
              <a:t> phosphorus, we would not have DNA or RNA.  </a:t>
            </a:r>
          </a:p>
          <a:p>
            <a:pPr marL="171450" indent="-171450">
              <a:buFont typeface="Arial" pitchFamily="34" charset="0"/>
              <a:buChar char="•"/>
            </a:pPr>
            <a:r>
              <a:rPr lang="en-US" b="0" baseline="0" dirty="0" smtClean="0"/>
              <a:t>Living things would not have the genetic material essential for life to exist. </a:t>
            </a:r>
          </a:p>
          <a:p>
            <a:pPr marL="171450" indent="-171450">
              <a:buFont typeface="Arial" pitchFamily="34" charset="0"/>
              <a:buChar char="•"/>
            </a:pPr>
            <a:r>
              <a:rPr lang="en-US" b="0" baseline="0" dirty="0" smtClean="0"/>
              <a:t>[animate 2x] Calcium Phosphate is a component of bones and phospholipids are found in cell membranes. </a:t>
            </a:r>
          </a:p>
          <a:p>
            <a:pPr marL="171450" indent="-171450">
              <a:buFont typeface="Arial" pitchFamily="34" charset="0"/>
              <a:buChar char="•"/>
            </a:pPr>
            <a:r>
              <a:rPr lang="en-US" b="0" baseline="0" dirty="0" smtClean="0"/>
              <a:t>[animate] Although phosphorus is a key element to life, the quantity on earth is limited.  </a:t>
            </a:r>
          </a:p>
          <a:p>
            <a:pPr marL="171450" indent="-171450">
              <a:buFont typeface="Arial" pitchFamily="34" charset="0"/>
              <a:buChar char="•"/>
            </a:pPr>
            <a:r>
              <a:rPr lang="en-US" b="0" baseline="0" dirty="0" smtClean="0"/>
              <a:t>The phosphorus that does exist is found in rocks and sediments.</a:t>
            </a:r>
          </a:p>
          <a:p>
            <a:pPr marL="171450" indent="-171450">
              <a:buFont typeface="Arial" pitchFamily="34" charset="0"/>
              <a:buChar char="•"/>
            </a:pPr>
            <a:r>
              <a:rPr lang="en-US" b="0" baseline="0" dirty="0" smtClean="0"/>
              <a:t>the phosphorus cycle ensure that the phosphorus that is on earth is recycled!</a:t>
            </a:r>
            <a:endParaRPr lang="en-US" b="0" dirty="0" smtClean="0"/>
          </a:p>
          <a:p>
            <a:pPr lvl="1">
              <a:buFont typeface="Arial" pitchFamily="34" charset="0"/>
              <a:buNone/>
            </a:pPr>
            <a:endParaRPr lang="en-US" b="0" baseline="0" dirty="0" smtClean="0"/>
          </a:p>
          <a:p>
            <a:r>
              <a:rPr lang="en-US" sz="1200" b="1" u="sng" kern="1200" dirty="0" smtClean="0">
                <a:solidFill>
                  <a:schemeClr val="tx1"/>
                </a:solidFill>
                <a:latin typeface="+mn-lt"/>
                <a:ea typeface="+mn-ea"/>
                <a:cs typeface="+mn-cs"/>
              </a:rPr>
              <a:t>SOURCES:</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Double helix.</a:t>
            </a:r>
            <a:r>
              <a:rPr lang="en-US" sz="1200" kern="1200" baseline="0" dirty="0" smtClean="0">
                <a:solidFill>
                  <a:schemeClr val="tx1"/>
                </a:solidFill>
                <a:latin typeface="+mn-lt"/>
                <a:ea typeface="+mn-ea"/>
                <a:cs typeface="+mn-cs"/>
              </a:rPr>
              <a:t> “</a:t>
            </a:r>
            <a:r>
              <a:rPr lang="en-US" sz="1200" b="0" dirty="0" smtClean="0"/>
              <a:t>DNA double helix vertikal.PNG,” </a:t>
            </a:r>
            <a:r>
              <a:rPr lang="en-US" sz="1200" kern="1200" dirty="0" smtClean="0">
                <a:solidFill>
                  <a:schemeClr val="tx1"/>
                </a:solidFill>
                <a:latin typeface="+mn-lt"/>
                <a:ea typeface="+mn-ea"/>
                <a:cs typeface="+mn-cs"/>
              </a:rPr>
              <a:t>Jerome Walker.</a:t>
            </a:r>
            <a:r>
              <a:rPr lang="en-US" sz="1200" kern="1200" baseline="0" dirty="0" smtClean="0">
                <a:solidFill>
                  <a:schemeClr val="tx1"/>
                </a:solidFill>
                <a:latin typeface="+mn-lt"/>
                <a:ea typeface="+mn-ea"/>
                <a:cs typeface="+mn-cs"/>
              </a:rPr>
              <a:t> 2007 as </a:t>
            </a:r>
            <a:r>
              <a:rPr lang="en-US" sz="1200" kern="1200" dirty="0" smtClean="0">
                <a:solidFill>
                  <a:schemeClr val="tx1"/>
                </a:solidFill>
                <a:latin typeface="+mn-lt"/>
                <a:ea typeface="+mn-ea"/>
                <a:cs typeface="+mn-cs"/>
              </a:rPr>
              <a:t>PD,</a:t>
            </a:r>
            <a:r>
              <a:rPr lang="en-US" sz="1200" kern="1200" baseline="0" dirty="0" smtClean="0">
                <a:solidFill>
                  <a:schemeClr val="tx1"/>
                </a:solidFill>
                <a:latin typeface="+mn-lt"/>
                <a:ea typeface="+mn-ea"/>
                <a:cs typeface="+mn-cs"/>
              </a:rPr>
              <a:t> Digital Image. </a:t>
            </a:r>
            <a:r>
              <a:rPr lang="en-US" sz="1200" kern="1200" dirty="0" smtClean="0">
                <a:solidFill>
                  <a:schemeClr val="tx1"/>
                </a:solidFill>
                <a:latin typeface="+mn-lt"/>
                <a:ea typeface="+mn-ea"/>
                <a:cs typeface="+mn-cs"/>
              </a:rPr>
              <a:t>http://commons.wikimedia.org/wiki/File:DNA_double_helix_vertikal.PNG</a:t>
            </a:r>
            <a:r>
              <a:rPr lang="en-US" sz="1200" kern="1200" baseline="0" dirty="0" smtClean="0">
                <a:solidFill>
                  <a:schemeClr val="tx1"/>
                </a:solidFill>
                <a:latin typeface="+mn-lt"/>
                <a:ea typeface="+mn-ea"/>
                <a:cs typeface="+mn-cs"/>
              </a:rPr>
              <a:t> (accessed March 22, 2011). </a:t>
            </a: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7E0AD9D-36F1-43EA-B990-4ECBE42BFFFF}" type="slidenum">
              <a:rPr lang="en-US" smtClean="0"/>
              <a:pPr/>
              <a:t>30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611188"/>
            <a:ext cx="5943600" cy="3346450"/>
          </a:xfrm>
        </p:spPr>
      </p:sp>
      <p:sp>
        <p:nvSpPr>
          <p:cNvPr id="3" name="Notes Placeholder 2"/>
          <p:cNvSpPr>
            <a:spLocks noGrp="1"/>
          </p:cNvSpPr>
          <p:nvPr>
            <p:ph type="body" idx="1"/>
          </p:nvPr>
        </p:nvSpPr>
        <p:spPr/>
        <p:txBody>
          <a:bodyPr/>
          <a:lstStyle/>
          <a:p>
            <a:r>
              <a:rPr lang="en-US" b="1" dirty="0" smtClean="0"/>
              <a:t>Timing~ 2 minutes</a:t>
            </a:r>
          </a:p>
          <a:p>
            <a:r>
              <a:rPr lang="en-US" b="1" dirty="0" smtClean="0"/>
              <a:t>Entry audio: </a:t>
            </a:r>
            <a:r>
              <a:rPr lang="en-US" dirty="0" smtClean="0"/>
              <a:t>Throughout the lesson you will be using key vocabulary terms, which</a:t>
            </a:r>
            <a:r>
              <a:rPr lang="en-US" baseline="0" dirty="0" smtClean="0"/>
              <a:t> will help you understand the content you are learning. Identify the terms and elements being described in each of the following statements.</a:t>
            </a:r>
          </a:p>
          <a:p>
            <a:r>
              <a:rPr lang="en-US" b="1" dirty="0" smtClean="0"/>
              <a:t>Exit audio: </a:t>
            </a:r>
            <a:r>
              <a:rPr lang="en-US" dirty="0" smtClean="0"/>
              <a:t>Remember these key terms as you work through the lesson.</a:t>
            </a:r>
          </a:p>
          <a:p>
            <a:endParaRPr lang="en-US" dirty="0"/>
          </a:p>
        </p:txBody>
      </p:sp>
      <p:sp>
        <p:nvSpPr>
          <p:cNvPr id="4" name="Slide Number Placeholder 3"/>
          <p:cNvSpPr>
            <a:spLocks noGrp="1"/>
          </p:cNvSpPr>
          <p:nvPr>
            <p:ph type="sldNum" sz="quarter" idx="10"/>
          </p:nvPr>
        </p:nvSpPr>
        <p:spPr/>
        <p:txBody>
          <a:bodyPr/>
          <a:lstStyle/>
          <a:p>
            <a:fld id="{15F324B6-63DA-4FA6-B8C4-616B282EBE8D}" type="slidenum">
              <a:rPr lang="en-US" smtClean="0"/>
              <a:pPr/>
              <a:t>4</a:t>
            </a:fld>
            <a:endParaRPr lang="en-US"/>
          </a:p>
        </p:txBody>
      </p:sp>
    </p:spTree>
    <p:extLst>
      <p:ext uri="{BB962C8B-B14F-4D97-AF65-F5344CB8AC3E}">
        <p14:creationId xmlns:p14="http://schemas.microsoft.com/office/powerpoint/2010/main" val="22295998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611188"/>
            <a:ext cx="5943600" cy="3346450"/>
          </a:xfrm>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571"/>
              </a:spcBef>
              <a:spcAft>
                <a:spcPct val="0"/>
              </a:spcAft>
              <a:buClrTx/>
              <a:buSzTx/>
              <a:buFontTx/>
              <a:buNone/>
              <a:tabLst/>
              <a:defRPr/>
            </a:pPr>
            <a:r>
              <a:rPr lang="en-US" b="1" baseline="0" dirty="0" smtClean="0"/>
              <a:t>Timing </a:t>
            </a:r>
            <a:r>
              <a:rPr lang="en-US" b="1" dirty="0" smtClean="0"/>
              <a:t>≈ 0.5 minute</a:t>
            </a:r>
            <a:endParaRPr lang="en-US" b="1" baseline="0" dirty="0" smtClean="0"/>
          </a:p>
          <a:p>
            <a:endParaRPr lang="en-US" b="0" dirty="0" smtClean="0"/>
          </a:p>
          <a:p>
            <a:pPr marL="171450" indent="-171450">
              <a:buFont typeface="Arial" pitchFamily="34" charset="0"/>
              <a:buChar char="•"/>
            </a:pPr>
            <a:r>
              <a:rPr lang="en-US" b="0" dirty="0" smtClean="0"/>
              <a:t>How do humans affect the phosphorus cycle?</a:t>
            </a:r>
          </a:p>
          <a:p>
            <a:pPr marL="171450" indent="-171450">
              <a:buFont typeface="Arial" pitchFamily="34" charset="0"/>
              <a:buChar char="•"/>
            </a:pPr>
            <a:r>
              <a:rPr lang="en-US" b="0" dirty="0" smtClean="0"/>
              <a:t>[animate] humans affect the phosphorus cycle by adding excess phosphorus to the environment.  </a:t>
            </a:r>
          </a:p>
          <a:p>
            <a:pPr marL="171450" indent="-171450">
              <a:buFont typeface="Arial" pitchFamily="34" charset="0"/>
              <a:buChar char="•"/>
            </a:pPr>
            <a:r>
              <a:rPr lang="en-US" b="0" dirty="0" smtClean="0"/>
              <a:t>[animate] Phosphorus</a:t>
            </a:r>
            <a:r>
              <a:rPr lang="en-US" b="0" baseline="0" dirty="0" smtClean="0"/>
              <a:t> is also a limiting nutrient for plant growth, so phosphorus is added to fertilizer. [remind students what this means]</a:t>
            </a:r>
          </a:p>
          <a:p>
            <a:pPr marL="171450" indent="-171450">
              <a:buFont typeface="Arial" pitchFamily="34" charset="0"/>
              <a:buChar char="•"/>
            </a:pPr>
            <a:r>
              <a:rPr lang="en-US" b="0" baseline="0" dirty="0" smtClean="0"/>
              <a:t>[animate] Waste from large livestock farms also add phosphorus to the environment. </a:t>
            </a:r>
          </a:p>
          <a:p>
            <a:pPr marL="171450" indent="-171450">
              <a:buFont typeface="Arial" pitchFamily="34" charset="0"/>
              <a:buChar char="•"/>
            </a:pPr>
            <a:r>
              <a:rPr lang="en-US" b="0" baseline="0" dirty="0" smtClean="0"/>
              <a:t>[animate] In addition, sewage that is not properly treated will also increase phosphorus levels. </a:t>
            </a:r>
            <a:endParaRPr lang="en-US" b="0" i="1" baseline="0" dirty="0" smtClean="0"/>
          </a:p>
          <a:p>
            <a:pPr marL="171450" indent="-171450">
              <a:buFont typeface="Arial" pitchFamily="34" charset="0"/>
              <a:buChar char="•"/>
            </a:pPr>
            <a:r>
              <a:rPr lang="en-US" b="0" i="0" baseline="0" dirty="0" smtClean="0"/>
              <a:t>[animate] In the past, detergents </a:t>
            </a:r>
            <a:r>
              <a:rPr lang="en-US" b="0" baseline="0" dirty="0" smtClean="0"/>
              <a:t>contained phosphorus and contributed  to high levels of phosphorus in bodies of water. phosphorus has now been removed from most detergents!</a:t>
            </a:r>
          </a:p>
          <a:p>
            <a:pPr marL="171450" marR="0" indent="-171450" algn="l" defTabSz="914400" rtl="0" eaLnBrk="1" fontAlgn="base" latinLnBrk="0" hangingPunct="1">
              <a:lnSpc>
                <a:spcPct val="100000"/>
              </a:lnSpc>
              <a:spcBef>
                <a:spcPts val="571"/>
              </a:spcBef>
              <a:spcAft>
                <a:spcPct val="0"/>
              </a:spcAft>
              <a:buClrTx/>
              <a:buSzTx/>
              <a:buFont typeface="Arial" pitchFamily="34" charset="0"/>
              <a:buChar char="•"/>
              <a:tabLst/>
              <a:defRPr/>
            </a:pPr>
            <a:r>
              <a:rPr lang="en-US" b="0" baseline="0" dirty="0" smtClean="0"/>
              <a:t>[animate] All of this excess phosphorus will run off into bodies of water, resulting in eutrophication.  </a:t>
            </a:r>
            <a:r>
              <a:rPr lang="en-US" b="0" i="0" baseline="0" dirty="0" smtClean="0"/>
              <a:t>[Remind them that this is like the nitrogen cycle.</a:t>
            </a:r>
            <a:endParaRPr lang="en-US" b="0" dirty="0" smtClean="0"/>
          </a:p>
          <a:p>
            <a:pPr lvl="1">
              <a:buFont typeface="Arial" pitchFamily="34" charset="0"/>
              <a:buNone/>
            </a:pPr>
            <a:endParaRPr lang="en-US" b="0" baseline="0" dirty="0" smtClean="0"/>
          </a:p>
          <a:p>
            <a:r>
              <a:rPr lang="en-US" sz="1200" b="1" u="sng" kern="1200" dirty="0" smtClean="0">
                <a:solidFill>
                  <a:schemeClr val="tx1"/>
                </a:solidFill>
                <a:latin typeface="Book Antiqua"/>
                <a:ea typeface="+mn-ea"/>
                <a:cs typeface="Book Antiqua"/>
              </a:rPr>
              <a:t>SOURCES:</a:t>
            </a:r>
          </a:p>
          <a:p>
            <a:pPr marL="0" marR="0" indent="0" algn="l" defTabSz="914400" rtl="0" eaLnBrk="1" fontAlgn="base" latinLnBrk="0" hangingPunct="1">
              <a:lnSpc>
                <a:spcPct val="100000"/>
              </a:lnSpc>
              <a:spcBef>
                <a:spcPts val="571"/>
              </a:spcBef>
              <a:spcAft>
                <a:spcPct val="0"/>
              </a:spcAft>
              <a:buClrTx/>
              <a:buSzTx/>
              <a:buFontTx/>
              <a:buNone/>
              <a:tabLst/>
              <a:defRPr/>
            </a:pPr>
            <a:r>
              <a:rPr lang="en-US" dirty="0" smtClean="0"/>
              <a:t>Cows.</a:t>
            </a:r>
            <a:r>
              <a:rPr lang="en-US" baseline="0" dirty="0" smtClean="0"/>
              <a:t> “</a:t>
            </a:r>
            <a:r>
              <a:rPr lang="en-US" sz="1050" b="0" kern="1200" dirty="0" err="1" smtClean="0">
                <a:solidFill>
                  <a:schemeClr val="tx1"/>
                </a:solidFill>
                <a:effectLst/>
                <a:latin typeface="Book Antiqua"/>
                <a:ea typeface="+mn-ea"/>
                <a:cs typeface="Book Antiqua"/>
              </a:rPr>
              <a:t>Jb</a:t>
            </a:r>
            <a:r>
              <a:rPr lang="en-US" sz="1050" b="0" kern="1200" dirty="0" smtClean="0">
                <a:solidFill>
                  <a:schemeClr val="tx1"/>
                </a:solidFill>
                <a:effectLst/>
                <a:latin typeface="Book Antiqua"/>
                <a:ea typeface="+mn-ea"/>
                <a:cs typeface="Book Antiqua"/>
              </a:rPr>
              <a:t>-cows (3).JPG,” Derek Lilly.</a:t>
            </a:r>
            <a:r>
              <a:rPr lang="en-US" sz="1050" b="0" kern="1200" baseline="0" dirty="0" smtClean="0">
                <a:solidFill>
                  <a:schemeClr val="tx1"/>
                </a:solidFill>
                <a:effectLst/>
                <a:latin typeface="Book Antiqua"/>
                <a:ea typeface="+mn-ea"/>
                <a:cs typeface="Book Antiqua"/>
              </a:rPr>
              <a:t> 2009 as Free Photo, Digital Image. http://morguefile.com/archive/display/615683 (accessed August 8, 2012). </a:t>
            </a:r>
            <a:endParaRPr lang="en-US" sz="1050" b="1" kern="1200" dirty="0" smtClean="0">
              <a:solidFill>
                <a:schemeClr val="tx1"/>
              </a:solidFill>
              <a:effectLst/>
              <a:latin typeface="Book Antiqua"/>
              <a:ea typeface="+mn-ea"/>
              <a:cs typeface="Book Antiqua"/>
            </a:endParaRPr>
          </a:p>
        </p:txBody>
      </p:sp>
      <p:sp>
        <p:nvSpPr>
          <p:cNvPr id="4" name="Slide Number Placeholder 3"/>
          <p:cNvSpPr>
            <a:spLocks noGrp="1"/>
          </p:cNvSpPr>
          <p:nvPr>
            <p:ph type="sldNum" sz="quarter" idx="10"/>
          </p:nvPr>
        </p:nvSpPr>
        <p:spPr/>
        <p:txBody>
          <a:bodyPr/>
          <a:lstStyle/>
          <a:p>
            <a:fld id="{15F324B6-63DA-4FA6-B8C4-616B282EBE8D}" type="slidenum">
              <a:rPr lang="en-US" smtClean="0"/>
              <a:pPr/>
              <a:t>31</a:t>
            </a:fld>
            <a:endParaRPr lang="en-US"/>
          </a:p>
        </p:txBody>
      </p:sp>
    </p:spTree>
    <p:extLst>
      <p:ext uri="{BB962C8B-B14F-4D97-AF65-F5344CB8AC3E}">
        <p14:creationId xmlns:p14="http://schemas.microsoft.com/office/powerpoint/2010/main" val="48803116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611188"/>
            <a:ext cx="5943600" cy="3346450"/>
          </a:xfrm>
        </p:spPr>
      </p:sp>
      <p:sp>
        <p:nvSpPr>
          <p:cNvPr id="3" name="Notes Placeholder 2"/>
          <p:cNvSpPr>
            <a:spLocks noGrp="1"/>
          </p:cNvSpPr>
          <p:nvPr>
            <p:ph type="body" idx="1"/>
          </p:nvPr>
        </p:nvSpPr>
        <p:spPr/>
        <p:txBody>
          <a:bodyPr/>
          <a:lstStyle/>
          <a:p>
            <a:r>
              <a:rPr lang="en-US" b="1" dirty="0" smtClean="0"/>
              <a:t>Timing~ 1 minute</a:t>
            </a:r>
          </a:p>
          <a:p>
            <a:endParaRPr lang="en-US" b="1" dirty="0" smtClean="0"/>
          </a:p>
          <a:p>
            <a:r>
              <a:rPr lang="en-US" b="1" dirty="0" smtClean="0"/>
              <a:t>Entry</a:t>
            </a:r>
            <a:r>
              <a:rPr lang="en-US" b="1" baseline="0" dirty="0" smtClean="0"/>
              <a:t> audio: </a:t>
            </a:r>
            <a:r>
              <a:rPr lang="en-US" b="0" baseline="0" dirty="0" smtClean="0"/>
              <a:t>Identify the nutrient being described.</a:t>
            </a:r>
            <a:endParaRPr lang="en-US" b="1" baseline="0" dirty="0" smtClean="0"/>
          </a:p>
          <a:p>
            <a:r>
              <a:rPr lang="en-US" b="1" baseline="0" dirty="0" smtClean="0"/>
              <a:t>Exit audio: </a:t>
            </a:r>
            <a:r>
              <a:rPr lang="en-US" b="0" baseline="0" dirty="0" smtClean="0"/>
              <a:t>Nitrogen and phosphorus are essential for life to exist. 78% of the atmosphere contain nitrogen, in the form of gas. All living things require nitrogen to make proteins. phosphorus, although not very abundant, is key to life and is part of DNA and RNA , the genetic material in your body. It is also a component of bones and cell membranes.</a:t>
            </a:r>
            <a:endParaRPr lang="en-US" b="1" baseline="0" dirty="0" smtClean="0"/>
          </a:p>
          <a:p>
            <a:endParaRPr lang="en-US" b="1" baseline="0" dirty="0" smtClean="0"/>
          </a:p>
          <a:p>
            <a:endParaRPr lang="en-US" b="1" baseline="0" dirty="0" smtClean="0"/>
          </a:p>
          <a:p>
            <a:endParaRPr lang="en-US" dirty="0"/>
          </a:p>
        </p:txBody>
      </p:sp>
      <p:sp>
        <p:nvSpPr>
          <p:cNvPr id="4" name="Slide Number Placeholder 3"/>
          <p:cNvSpPr>
            <a:spLocks noGrp="1"/>
          </p:cNvSpPr>
          <p:nvPr>
            <p:ph type="sldNum" sz="quarter" idx="10"/>
          </p:nvPr>
        </p:nvSpPr>
        <p:spPr/>
        <p:txBody>
          <a:bodyPr/>
          <a:lstStyle/>
          <a:p>
            <a:fld id="{15F324B6-63DA-4FA6-B8C4-616B282EBE8D}" type="slidenum">
              <a:rPr lang="en-US" smtClean="0"/>
              <a:pPr/>
              <a:t>32</a:t>
            </a:fld>
            <a:endParaRPr lang="en-US"/>
          </a:p>
        </p:txBody>
      </p:sp>
    </p:spTree>
    <p:extLst>
      <p:ext uri="{BB962C8B-B14F-4D97-AF65-F5344CB8AC3E}">
        <p14:creationId xmlns:p14="http://schemas.microsoft.com/office/powerpoint/2010/main" val="146740595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611188"/>
            <a:ext cx="5943600" cy="3346450"/>
          </a:xfrm>
        </p:spPr>
      </p:sp>
      <p:sp>
        <p:nvSpPr>
          <p:cNvPr id="3" name="Notes Placeholder 2"/>
          <p:cNvSpPr>
            <a:spLocks noGrp="1"/>
          </p:cNvSpPr>
          <p:nvPr>
            <p:ph type="body" idx="1"/>
          </p:nvPr>
        </p:nvSpPr>
        <p:spPr/>
        <p:txBody>
          <a:bodyPr/>
          <a:lstStyle/>
          <a:p>
            <a:r>
              <a:rPr lang="en-US" b="1" dirty="0" smtClean="0"/>
              <a:t>Timing</a:t>
            </a:r>
            <a:r>
              <a:rPr lang="en-US" b="1" baseline="0" dirty="0" smtClean="0"/>
              <a:t> ≈ 0.5 minutes</a:t>
            </a:r>
          </a:p>
          <a:p>
            <a:endParaRPr lang="en-US" baseline="0" dirty="0" smtClean="0"/>
          </a:p>
          <a:p>
            <a:r>
              <a:rPr lang="en-US" dirty="0" smtClean="0"/>
              <a:t>In</a:t>
            </a:r>
            <a:r>
              <a:rPr lang="en-US" baseline="0" dirty="0" smtClean="0"/>
              <a:t> this lesson, you were answering the lesson question [read lesson question].</a:t>
            </a:r>
          </a:p>
          <a:p>
            <a:r>
              <a:rPr lang="en-US" baseline="0" dirty="0" smtClean="0"/>
              <a:t>The environment, through biogeochemical cycles recycles the energy and nutrients in the environment which are necessary for life.</a:t>
            </a:r>
            <a:endParaRPr lang="en-US" dirty="0"/>
          </a:p>
        </p:txBody>
      </p:sp>
      <p:sp>
        <p:nvSpPr>
          <p:cNvPr id="4" name="Slide Number Placeholder 3"/>
          <p:cNvSpPr>
            <a:spLocks noGrp="1"/>
          </p:cNvSpPr>
          <p:nvPr>
            <p:ph type="sldNum" sz="quarter" idx="10"/>
          </p:nvPr>
        </p:nvSpPr>
        <p:spPr/>
        <p:txBody>
          <a:bodyPr/>
          <a:lstStyle/>
          <a:p>
            <a:fld id="{15F324B6-63DA-4FA6-B8C4-616B282EBE8D}" type="slidenum">
              <a:rPr lang="en-US" smtClean="0"/>
              <a:pPr/>
              <a:t>33</a:t>
            </a:fld>
            <a:endParaRPr lang="en-US"/>
          </a:p>
        </p:txBody>
      </p:sp>
    </p:spTree>
    <p:extLst>
      <p:ext uri="{BB962C8B-B14F-4D97-AF65-F5344CB8AC3E}">
        <p14:creationId xmlns:p14="http://schemas.microsoft.com/office/powerpoint/2010/main" val="197439056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611188"/>
            <a:ext cx="5943600" cy="3346450"/>
          </a:xfrm>
        </p:spPr>
      </p:sp>
      <p:sp>
        <p:nvSpPr>
          <p:cNvPr id="3" name="Notes Placeholder 2"/>
          <p:cNvSpPr>
            <a:spLocks noGrp="1"/>
          </p:cNvSpPr>
          <p:nvPr>
            <p:ph type="body" idx="1"/>
          </p:nvPr>
        </p:nvSpPr>
        <p:spPr/>
        <p:txBody>
          <a:bodyPr>
            <a:normAutofit/>
          </a:bodyPr>
          <a:lstStyle/>
          <a:p>
            <a:r>
              <a:rPr lang="en-US" b="1" dirty="0" smtClean="0"/>
              <a:t>Timing~ 0.5 minutes</a:t>
            </a:r>
          </a:p>
          <a:p>
            <a:r>
              <a:rPr lang="en-US" b="0" dirty="0" smtClean="0"/>
              <a:t>[ Please review the key concepts]</a:t>
            </a:r>
          </a:p>
          <a:p>
            <a:endParaRPr lang="en-US" b="0" dirty="0" smtClean="0"/>
          </a:p>
          <a:p>
            <a:r>
              <a:rPr lang="en-US" b="0" dirty="0" smtClean="0"/>
              <a:t>[animate</a:t>
            </a:r>
            <a:r>
              <a:rPr lang="en-US" b="0" baseline="0" dirty="0" smtClean="0"/>
              <a:t> 3x]</a:t>
            </a:r>
            <a:endParaRPr lang="en-US" b="0" dirty="0" smtClean="0"/>
          </a:p>
        </p:txBody>
      </p:sp>
      <p:sp>
        <p:nvSpPr>
          <p:cNvPr id="4" name="Slide Number Placeholder 3"/>
          <p:cNvSpPr>
            <a:spLocks noGrp="1"/>
          </p:cNvSpPr>
          <p:nvPr>
            <p:ph type="sldNum" sz="quarter" idx="10"/>
          </p:nvPr>
        </p:nvSpPr>
        <p:spPr/>
        <p:txBody>
          <a:bodyPr/>
          <a:lstStyle/>
          <a:p>
            <a:fld id="{B7E0AD9D-36F1-43EA-B990-4ECBE42BFFFF}" type="slidenum">
              <a:rPr lang="en-US" smtClean="0"/>
              <a:pPr/>
              <a:t>34</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611188"/>
            <a:ext cx="5943600" cy="3346450"/>
          </a:xfrm>
        </p:spPr>
      </p:sp>
      <p:sp>
        <p:nvSpPr>
          <p:cNvPr id="3" name="Notes Placeholder 2"/>
          <p:cNvSpPr>
            <a:spLocks noGrp="1"/>
          </p:cNvSpPr>
          <p:nvPr>
            <p:ph type="body" idx="1"/>
          </p:nvPr>
        </p:nvSpPr>
        <p:spPr/>
        <p:txBody>
          <a:bodyPr>
            <a:normAutofit/>
          </a:bodyPr>
          <a:lstStyle/>
          <a:p>
            <a:pPr marL="239719"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b="1" baseline="0" dirty="0" smtClean="0"/>
              <a:t>Timing~ 0.5 minutes</a:t>
            </a:r>
          </a:p>
          <a:p>
            <a:pPr marL="239719" marR="0" lvl="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b="0" baseline="0" dirty="0" smtClean="0"/>
          </a:p>
          <a:p>
            <a:pPr marL="239719"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b="0" baseline="0" dirty="0" smtClean="0"/>
              <a:t>[please review main points]</a:t>
            </a:r>
          </a:p>
          <a:p>
            <a:pPr marL="239719" marR="0" lvl="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b="0" baseline="0" dirty="0" smtClean="0"/>
          </a:p>
          <a:p>
            <a:pPr marL="239719"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b="0" baseline="0" dirty="0" smtClean="0"/>
              <a:t>[animate 2x]</a:t>
            </a: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pPr marL="457200" marR="0" lvl="1"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b="0" baseline="0" dirty="0" smtClean="0"/>
          </a:p>
          <a:p>
            <a:pPr marL="457200" marR="0" lvl="1"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dirty="0" smtClean="0"/>
          </a:p>
          <a:p>
            <a:pPr lvl="1">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B7E0AD9D-36F1-43EA-B990-4ECBE42BFFFF}" type="slidenum">
              <a:rPr lang="en-US" smtClean="0"/>
              <a:pPr/>
              <a:t>35</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57213" y="457200"/>
            <a:ext cx="5859462" cy="3298825"/>
          </a:xfrm>
        </p:spPr>
      </p:sp>
      <p:sp>
        <p:nvSpPr>
          <p:cNvPr id="3" name="Notes Placeholder 2"/>
          <p:cNvSpPr>
            <a:spLocks noGrp="1"/>
          </p:cNvSpPr>
          <p:nvPr>
            <p:ph type="body" idx="1"/>
          </p:nvPr>
        </p:nvSpPr>
        <p:spPr/>
        <p:txBody>
          <a:bodyPr/>
          <a:lstStyle/>
          <a:p>
            <a:r>
              <a:rPr lang="en-US" b="1" dirty="0" smtClean="0"/>
              <a:t>Timing ≈ 0.5 minutes</a:t>
            </a:r>
          </a:p>
          <a:p>
            <a:endParaRPr lang="en-US" b="1" dirty="0" smtClean="0"/>
          </a:p>
          <a:p>
            <a:pPr marL="0" marR="0" indent="0" algn="l" defTabSz="914400" rtl="0" eaLnBrk="1" fontAlgn="base" latinLnBrk="0" hangingPunct="1">
              <a:lnSpc>
                <a:spcPct val="100000"/>
              </a:lnSpc>
              <a:spcBef>
                <a:spcPts val="571"/>
              </a:spcBef>
              <a:spcAft>
                <a:spcPct val="0"/>
              </a:spcAft>
              <a:buClrTx/>
              <a:buSzTx/>
              <a:buFontTx/>
              <a:buNone/>
              <a:tabLst/>
              <a:defRPr/>
            </a:pPr>
            <a:r>
              <a:rPr lang="en-US" b="1" dirty="0" smtClean="0"/>
              <a:t>Entry Audio: </a:t>
            </a:r>
            <a:r>
              <a:rPr lang="en-US" dirty="0" smtClean="0"/>
              <a:t>Review the lesson’s objectives, which are listed on the slide. As a result of this lesson, you now should be able to do all of these things.</a:t>
            </a:r>
            <a:endParaRPr lang="en-US" b="0" dirty="0" smtClean="0"/>
          </a:p>
        </p:txBody>
      </p:sp>
      <p:sp>
        <p:nvSpPr>
          <p:cNvPr id="4" name="Slide Number Placeholder 3"/>
          <p:cNvSpPr>
            <a:spLocks noGrp="1"/>
          </p:cNvSpPr>
          <p:nvPr>
            <p:ph type="sldNum" sz="quarter" idx="10"/>
          </p:nvPr>
        </p:nvSpPr>
        <p:spPr/>
        <p:txBody>
          <a:bodyPr/>
          <a:lstStyle/>
          <a:p>
            <a:fld id="{15F324B6-63DA-4FA6-B8C4-616B282EBE8D}" type="slidenum">
              <a:rPr lang="en-US" smtClean="0"/>
              <a:pPr/>
              <a:t>36</a:t>
            </a:fld>
            <a:endParaRPr lang="en-US"/>
          </a:p>
        </p:txBody>
      </p:sp>
    </p:spTree>
    <p:extLst>
      <p:ext uri="{BB962C8B-B14F-4D97-AF65-F5344CB8AC3E}">
        <p14:creationId xmlns:p14="http://schemas.microsoft.com/office/powerpoint/2010/main" val="106758136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611188"/>
            <a:ext cx="5943600" cy="3346450"/>
          </a:xfrm>
        </p:spPr>
      </p:sp>
      <p:sp>
        <p:nvSpPr>
          <p:cNvPr id="3" name="Notes Placeholder 2"/>
          <p:cNvSpPr>
            <a:spLocks noGrp="1"/>
          </p:cNvSpPr>
          <p:nvPr>
            <p:ph type="body" idx="1"/>
          </p:nvPr>
        </p:nvSpPr>
        <p:spPr/>
        <p:txBody>
          <a:bodyPr/>
          <a:lstStyle/>
          <a:p>
            <a:r>
              <a:rPr lang="en-US" b="1" dirty="0" smtClean="0"/>
              <a:t>Timing~ 0.5</a:t>
            </a:r>
            <a:r>
              <a:rPr lang="en-US" b="1" baseline="0" dirty="0" smtClean="0"/>
              <a:t> minutes</a:t>
            </a:r>
          </a:p>
          <a:p>
            <a:endParaRPr lang="en-US" b="1" dirty="0" smtClean="0"/>
          </a:p>
          <a:p>
            <a:pPr marL="0" marR="0" indent="0" algn="l" defTabSz="914400" rtl="0" eaLnBrk="1" fontAlgn="base" latinLnBrk="0" hangingPunct="1">
              <a:lnSpc>
                <a:spcPct val="100000"/>
              </a:lnSpc>
              <a:spcBef>
                <a:spcPts val="571"/>
              </a:spcBef>
              <a:spcAft>
                <a:spcPct val="0"/>
              </a:spcAft>
              <a:buClrTx/>
              <a:buSzTx/>
              <a:buFontTx/>
              <a:buNone/>
              <a:tabLst/>
              <a:defRPr/>
            </a:pPr>
            <a:r>
              <a:rPr lang="en-US" b="1" dirty="0" smtClean="0"/>
              <a:t>Entry audio: </a:t>
            </a:r>
            <a:r>
              <a:rPr lang="en-US" dirty="0" smtClean="0"/>
              <a:t>In this assignment, you will use your understanding of the cycles of matter to write about each biogeochemical cycle including water, carbon, nitrogen and phosphorus. </a:t>
            </a:r>
          </a:p>
          <a:p>
            <a:endParaRPr lang="en-US" dirty="0"/>
          </a:p>
        </p:txBody>
      </p:sp>
      <p:sp>
        <p:nvSpPr>
          <p:cNvPr id="4" name="Slide Number Placeholder 3"/>
          <p:cNvSpPr>
            <a:spLocks noGrp="1"/>
          </p:cNvSpPr>
          <p:nvPr>
            <p:ph type="sldNum" sz="quarter" idx="10"/>
          </p:nvPr>
        </p:nvSpPr>
        <p:spPr/>
        <p:txBody>
          <a:bodyPr/>
          <a:lstStyle/>
          <a:p>
            <a:fld id="{15F324B6-63DA-4FA6-B8C4-616B282EBE8D}" type="slidenum">
              <a:rPr lang="en-US" smtClean="0"/>
              <a:pPr/>
              <a:t>37</a:t>
            </a:fld>
            <a:endParaRPr lang="en-US"/>
          </a:p>
        </p:txBody>
      </p:sp>
    </p:spTree>
    <p:extLst>
      <p:ext uri="{BB962C8B-B14F-4D97-AF65-F5344CB8AC3E}">
        <p14:creationId xmlns:p14="http://schemas.microsoft.com/office/powerpoint/2010/main" val="184445924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611188"/>
            <a:ext cx="5943600" cy="3346450"/>
          </a:xfrm>
        </p:spPr>
      </p:sp>
      <p:sp>
        <p:nvSpPr>
          <p:cNvPr id="3" name="Notes Placeholder 2"/>
          <p:cNvSpPr>
            <a:spLocks noGrp="1"/>
          </p:cNvSpPr>
          <p:nvPr>
            <p:ph type="body" idx="1"/>
          </p:nvPr>
        </p:nvSpPr>
        <p:spPr/>
        <p:txBody>
          <a:bodyPr/>
          <a:lstStyle/>
          <a:p>
            <a:r>
              <a:rPr lang="en-US" b="1" dirty="0" smtClean="0"/>
              <a:t>Timing~ 5 minutes</a:t>
            </a:r>
          </a:p>
          <a:p>
            <a:pPr marL="0" marR="0" indent="0" algn="l" defTabSz="914400" rtl="0" eaLnBrk="1" fontAlgn="base" latinLnBrk="0" hangingPunct="1">
              <a:lnSpc>
                <a:spcPct val="100000"/>
              </a:lnSpc>
              <a:spcBef>
                <a:spcPts val="571"/>
              </a:spcBef>
              <a:spcAft>
                <a:spcPct val="0"/>
              </a:spcAft>
              <a:buClrTx/>
              <a:buSzTx/>
              <a:buFontTx/>
              <a:buNone/>
              <a:tabLst/>
              <a:defRPr/>
            </a:pPr>
            <a:r>
              <a:rPr lang="en-US" b="1" dirty="0" smtClean="0"/>
              <a:t>Entry audio: </a:t>
            </a:r>
            <a:r>
              <a:rPr lang="en-US" b="0" dirty="0" smtClean="0"/>
              <a:t>You are a molecule of water. </a:t>
            </a:r>
            <a:r>
              <a:rPr lang="en-US" dirty="0" smtClean="0"/>
              <a:t>Choose a starting point  in the water cycle and describe the process you would go through to move through the entire cycle.</a:t>
            </a:r>
          </a:p>
          <a:p>
            <a:r>
              <a:rPr lang="en-US" b="1" dirty="0" smtClean="0"/>
              <a:t>Hint audio: </a:t>
            </a:r>
            <a:r>
              <a:rPr lang="en-US" dirty="0" smtClean="0"/>
              <a:t>Water</a:t>
            </a:r>
            <a:r>
              <a:rPr lang="en-US" baseline="0" dirty="0" smtClean="0"/>
              <a:t> can begin in any state, solid liquid or gas, and travel through the cycle as it changes form.</a:t>
            </a:r>
            <a:endParaRPr lang="en-US" dirty="0" smtClean="0"/>
          </a:p>
          <a:p>
            <a:r>
              <a:rPr lang="en-US" b="1" dirty="0" smtClean="0"/>
              <a:t>Exit</a:t>
            </a:r>
            <a:r>
              <a:rPr lang="en-US" b="1" baseline="0" dirty="0" smtClean="0"/>
              <a:t> audio: </a:t>
            </a:r>
            <a:r>
              <a:rPr lang="en-US" b="0" baseline="0" dirty="0" smtClean="0"/>
              <a:t>The water cycle enables water to be recycled and reused in the environment for use by organisms.</a:t>
            </a:r>
            <a:endParaRPr lang="en-US" b="1"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15F324B6-63DA-4FA6-B8C4-616B282EBE8D}" type="slidenum">
              <a:rPr lang="en-US" smtClean="0"/>
              <a:pPr/>
              <a:t>38</a:t>
            </a:fld>
            <a:endParaRPr lang="en-US"/>
          </a:p>
        </p:txBody>
      </p:sp>
    </p:spTree>
    <p:extLst>
      <p:ext uri="{BB962C8B-B14F-4D97-AF65-F5344CB8AC3E}">
        <p14:creationId xmlns:p14="http://schemas.microsoft.com/office/powerpoint/2010/main" val="61854454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611188"/>
            <a:ext cx="5943600" cy="3346450"/>
          </a:xfrm>
        </p:spPr>
      </p:sp>
      <p:sp>
        <p:nvSpPr>
          <p:cNvPr id="3" name="Notes Placeholder 2"/>
          <p:cNvSpPr>
            <a:spLocks noGrp="1"/>
          </p:cNvSpPr>
          <p:nvPr>
            <p:ph type="body" idx="1"/>
          </p:nvPr>
        </p:nvSpPr>
        <p:spPr/>
        <p:txBody>
          <a:bodyPr/>
          <a:lstStyle/>
          <a:p>
            <a:r>
              <a:rPr lang="en-US" b="1" dirty="0" smtClean="0"/>
              <a:t>Timing~ 5 minutes</a:t>
            </a:r>
          </a:p>
          <a:p>
            <a:pPr marL="0" marR="0" indent="0" algn="l" defTabSz="914400" rtl="0" eaLnBrk="1" fontAlgn="base" latinLnBrk="0" hangingPunct="1">
              <a:lnSpc>
                <a:spcPct val="100000"/>
              </a:lnSpc>
              <a:spcBef>
                <a:spcPts val="571"/>
              </a:spcBef>
              <a:spcAft>
                <a:spcPct val="0"/>
              </a:spcAft>
              <a:buClrTx/>
              <a:buSzTx/>
              <a:buFontTx/>
              <a:buNone/>
              <a:tabLst/>
              <a:defRPr/>
            </a:pPr>
            <a:r>
              <a:rPr lang="en-US" b="1" dirty="0" smtClean="0"/>
              <a:t>Entry audio: </a:t>
            </a:r>
            <a:r>
              <a:rPr lang="en-US" b="0" dirty="0" smtClean="0"/>
              <a:t>You are a molecule of carbon.</a:t>
            </a:r>
            <a:r>
              <a:rPr lang="en-US" b="1" dirty="0" smtClean="0"/>
              <a:t> </a:t>
            </a:r>
            <a:r>
              <a:rPr lang="en-US" dirty="0" smtClean="0"/>
              <a:t>Choose a starting point  in the carbon cycle and describe the process you would go through to move through the entire cycle.</a:t>
            </a:r>
          </a:p>
          <a:p>
            <a:r>
              <a:rPr lang="en-US" b="1" dirty="0" smtClean="0"/>
              <a:t>Hint audio: </a:t>
            </a:r>
            <a:r>
              <a:rPr lang="en-US" dirty="0" smtClean="0"/>
              <a:t>Carbon, most commonly found in the</a:t>
            </a:r>
            <a:r>
              <a:rPr lang="en-US" baseline="0" dirty="0" smtClean="0"/>
              <a:t> form of a gas as carbon dioxide,</a:t>
            </a:r>
            <a:r>
              <a:rPr lang="en-US" dirty="0" smtClean="0"/>
              <a:t> is an essential element used by organisms for energy. All living things are composed of carbon.</a:t>
            </a:r>
          </a:p>
          <a:p>
            <a:r>
              <a:rPr lang="en-US" b="1" dirty="0" smtClean="0"/>
              <a:t>Exit audio: </a:t>
            </a:r>
            <a:r>
              <a:rPr lang="en-US" dirty="0" smtClean="0"/>
              <a:t>The carbon cycle allows carbon to be recycled in</a:t>
            </a:r>
            <a:r>
              <a:rPr lang="en-US" baseline="0" dirty="0" smtClean="0"/>
              <a:t> the environment for use by organisms.</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15F324B6-63DA-4FA6-B8C4-616B282EBE8D}" type="slidenum">
              <a:rPr lang="en-US" smtClean="0"/>
              <a:pPr/>
              <a:t>39</a:t>
            </a:fld>
            <a:endParaRPr lang="en-US"/>
          </a:p>
        </p:txBody>
      </p:sp>
    </p:spTree>
    <p:extLst>
      <p:ext uri="{BB962C8B-B14F-4D97-AF65-F5344CB8AC3E}">
        <p14:creationId xmlns:p14="http://schemas.microsoft.com/office/powerpoint/2010/main" val="219484239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611188"/>
            <a:ext cx="5943600" cy="3346450"/>
          </a:xfrm>
        </p:spPr>
      </p:sp>
      <p:sp>
        <p:nvSpPr>
          <p:cNvPr id="3" name="Notes Placeholder 2"/>
          <p:cNvSpPr>
            <a:spLocks noGrp="1"/>
          </p:cNvSpPr>
          <p:nvPr>
            <p:ph type="body" idx="1"/>
          </p:nvPr>
        </p:nvSpPr>
        <p:spPr/>
        <p:txBody>
          <a:bodyPr/>
          <a:lstStyle/>
          <a:p>
            <a:r>
              <a:rPr lang="en-US" b="1" dirty="0" smtClean="0"/>
              <a:t>Timing~ 5 minutes</a:t>
            </a:r>
          </a:p>
          <a:p>
            <a:pPr marL="0" marR="0" indent="0" algn="l" defTabSz="914400" rtl="0" eaLnBrk="1" fontAlgn="base" latinLnBrk="0" hangingPunct="1">
              <a:lnSpc>
                <a:spcPct val="100000"/>
              </a:lnSpc>
              <a:spcBef>
                <a:spcPts val="571"/>
              </a:spcBef>
              <a:spcAft>
                <a:spcPct val="0"/>
              </a:spcAft>
              <a:buClrTx/>
              <a:buSzTx/>
              <a:buFontTx/>
              <a:buNone/>
              <a:tabLst/>
              <a:defRPr/>
            </a:pPr>
            <a:r>
              <a:rPr lang="en-US" b="1" dirty="0" smtClean="0"/>
              <a:t>Entry audio: </a:t>
            </a:r>
            <a:r>
              <a:rPr lang="en-US" b="0" dirty="0" smtClean="0"/>
              <a:t>You are a molecule of nitrogen. </a:t>
            </a:r>
            <a:r>
              <a:rPr lang="en-US" dirty="0" smtClean="0"/>
              <a:t>Choose a starting point in the nitrogen cycle and describe the process you would go through to move through the entire cycle.</a:t>
            </a:r>
          </a:p>
          <a:p>
            <a:r>
              <a:rPr lang="en-US" b="1" dirty="0" smtClean="0"/>
              <a:t>Hint audio: </a:t>
            </a:r>
            <a:r>
              <a:rPr lang="en-US" dirty="0" smtClean="0"/>
              <a:t>Nitrogen</a:t>
            </a:r>
            <a:r>
              <a:rPr lang="en-US" baseline="0" dirty="0" smtClean="0"/>
              <a:t> must be made into a usable form before it can be used by plants and animals.</a:t>
            </a:r>
            <a:endParaRPr lang="en-US" dirty="0" smtClean="0"/>
          </a:p>
          <a:p>
            <a:r>
              <a:rPr lang="en-US" b="1" dirty="0" smtClean="0"/>
              <a:t>Exit audio: </a:t>
            </a:r>
            <a:r>
              <a:rPr lang="en-US" dirty="0" smtClean="0"/>
              <a:t>The nitrogen</a:t>
            </a:r>
            <a:r>
              <a:rPr lang="en-US" baseline="0" dirty="0" smtClean="0"/>
              <a:t> cycle ensures that nitrogen is recycled through the environment for use by organisms.</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15F324B6-63DA-4FA6-B8C4-616B282EBE8D}" type="slidenum">
              <a:rPr lang="en-US" smtClean="0"/>
              <a:pPr/>
              <a:t>40</a:t>
            </a:fld>
            <a:endParaRPr lang="en-US"/>
          </a:p>
        </p:txBody>
      </p:sp>
    </p:spTree>
    <p:extLst>
      <p:ext uri="{BB962C8B-B14F-4D97-AF65-F5344CB8AC3E}">
        <p14:creationId xmlns:p14="http://schemas.microsoft.com/office/powerpoint/2010/main" val="28536882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611188"/>
            <a:ext cx="5943600" cy="3346450"/>
          </a:xfrm>
        </p:spPr>
      </p:sp>
      <p:sp>
        <p:nvSpPr>
          <p:cNvPr id="3" name="Notes Placeholder 2"/>
          <p:cNvSpPr>
            <a:spLocks noGrp="1"/>
          </p:cNvSpPr>
          <p:nvPr>
            <p:ph type="body" idx="1"/>
          </p:nvPr>
        </p:nvSpPr>
        <p:spPr/>
        <p:txBody>
          <a:bodyPr/>
          <a:lstStyle/>
          <a:p>
            <a:r>
              <a:rPr lang="en-US" b="1" dirty="0" smtClean="0"/>
              <a:t>Timing~ 2 minutes</a:t>
            </a:r>
          </a:p>
          <a:p>
            <a:r>
              <a:rPr lang="en-US" b="1" dirty="0" smtClean="0"/>
              <a:t>Entry audio: </a:t>
            </a:r>
            <a:r>
              <a:rPr lang="en-US" dirty="0" smtClean="0"/>
              <a:t>Throughout the lesson you will be using key vocabulary terms, which</a:t>
            </a:r>
            <a:r>
              <a:rPr lang="en-US" baseline="0" dirty="0" smtClean="0"/>
              <a:t> will help you understand the content you are learning. Identify the terms and elements being described in each of the following statements.</a:t>
            </a:r>
          </a:p>
          <a:p>
            <a:r>
              <a:rPr lang="en-US" b="1" dirty="0" smtClean="0"/>
              <a:t>Exit audio: </a:t>
            </a:r>
            <a:r>
              <a:rPr lang="en-US" dirty="0" smtClean="0"/>
              <a:t>Remember these key terms as you work through the lesson.</a:t>
            </a:r>
          </a:p>
          <a:p>
            <a:endParaRPr lang="en-US" dirty="0"/>
          </a:p>
        </p:txBody>
      </p:sp>
      <p:sp>
        <p:nvSpPr>
          <p:cNvPr id="4" name="Slide Number Placeholder 3"/>
          <p:cNvSpPr>
            <a:spLocks noGrp="1"/>
          </p:cNvSpPr>
          <p:nvPr>
            <p:ph type="sldNum" sz="quarter" idx="10"/>
          </p:nvPr>
        </p:nvSpPr>
        <p:spPr/>
        <p:txBody>
          <a:bodyPr/>
          <a:lstStyle/>
          <a:p>
            <a:fld id="{15F324B6-63DA-4FA6-B8C4-616B282EBE8D}" type="slidenum">
              <a:rPr lang="en-US" smtClean="0"/>
              <a:pPr/>
              <a:t>5</a:t>
            </a:fld>
            <a:endParaRPr lang="en-US"/>
          </a:p>
        </p:txBody>
      </p:sp>
    </p:spTree>
    <p:extLst>
      <p:ext uri="{BB962C8B-B14F-4D97-AF65-F5344CB8AC3E}">
        <p14:creationId xmlns:p14="http://schemas.microsoft.com/office/powerpoint/2010/main" val="222959980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611188"/>
            <a:ext cx="5943600" cy="3346450"/>
          </a:xfrm>
        </p:spPr>
      </p:sp>
      <p:sp>
        <p:nvSpPr>
          <p:cNvPr id="3" name="Notes Placeholder 2"/>
          <p:cNvSpPr>
            <a:spLocks noGrp="1"/>
          </p:cNvSpPr>
          <p:nvPr>
            <p:ph type="body" idx="1"/>
          </p:nvPr>
        </p:nvSpPr>
        <p:spPr/>
        <p:txBody>
          <a:bodyPr/>
          <a:lstStyle/>
          <a:p>
            <a:r>
              <a:rPr lang="en-US" b="1" dirty="0" smtClean="0"/>
              <a:t>Timing~ 5 minutes</a:t>
            </a:r>
          </a:p>
          <a:p>
            <a:pPr marL="0" marR="0" indent="0" algn="l" defTabSz="914400" rtl="0" eaLnBrk="1" fontAlgn="base" latinLnBrk="0" hangingPunct="1">
              <a:lnSpc>
                <a:spcPct val="100000"/>
              </a:lnSpc>
              <a:spcBef>
                <a:spcPts val="571"/>
              </a:spcBef>
              <a:spcAft>
                <a:spcPct val="0"/>
              </a:spcAft>
              <a:buClrTx/>
              <a:buSzTx/>
              <a:buFontTx/>
              <a:buNone/>
              <a:tabLst/>
              <a:defRPr/>
            </a:pPr>
            <a:r>
              <a:rPr lang="en-US" b="1" dirty="0" smtClean="0"/>
              <a:t>Entry audio: </a:t>
            </a:r>
            <a:r>
              <a:rPr lang="en-US" b="0" dirty="0" smtClean="0"/>
              <a:t>You are a molecule of phosphorus.</a:t>
            </a:r>
            <a:r>
              <a:rPr lang="en-US" b="1" baseline="0" dirty="0" smtClean="0"/>
              <a:t> </a:t>
            </a:r>
            <a:r>
              <a:rPr lang="en-US" dirty="0" smtClean="0"/>
              <a:t>Choose a starting point in the phosphorus cycle and describe the process you would go through to move through the entire cycle.</a:t>
            </a:r>
          </a:p>
          <a:p>
            <a:r>
              <a:rPr lang="en-US" b="1" dirty="0" smtClean="0"/>
              <a:t>Hint audio: </a:t>
            </a:r>
            <a:r>
              <a:rPr lang="en-US" b="0" dirty="0" smtClean="0"/>
              <a:t>Phosphorus cycles</a:t>
            </a:r>
            <a:r>
              <a:rPr lang="en-US" b="0" baseline="0" dirty="0" smtClean="0"/>
              <a:t> between living things and the soil.</a:t>
            </a:r>
            <a:endParaRPr lang="en-US" b="1" dirty="0" smtClean="0"/>
          </a:p>
          <a:p>
            <a:r>
              <a:rPr lang="en-US" b="1" dirty="0" smtClean="0"/>
              <a:t>Exit audio:</a:t>
            </a:r>
            <a:r>
              <a:rPr lang="en-US" b="1" baseline="0" dirty="0" smtClean="0"/>
              <a:t> </a:t>
            </a:r>
            <a:r>
              <a:rPr lang="en-US" baseline="0" dirty="0" smtClean="0"/>
              <a:t>The phosphorus cycle allows phosphorus to be recycled through the environment for use by organisms.</a:t>
            </a:r>
            <a:endParaRPr lang="en-US" dirty="0" smtClean="0"/>
          </a:p>
        </p:txBody>
      </p:sp>
      <p:sp>
        <p:nvSpPr>
          <p:cNvPr id="4" name="Slide Number Placeholder 3"/>
          <p:cNvSpPr>
            <a:spLocks noGrp="1"/>
          </p:cNvSpPr>
          <p:nvPr>
            <p:ph type="sldNum" sz="quarter" idx="10"/>
          </p:nvPr>
        </p:nvSpPr>
        <p:spPr/>
        <p:txBody>
          <a:bodyPr/>
          <a:lstStyle/>
          <a:p>
            <a:fld id="{15F324B6-63DA-4FA6-B8C4-616B282EBE8D}" type="slidenum">
              <a:rPr lang="en-US" smtClean="0"/>
              <a:pPr/>
              <a:t>41</a:t>
            </a:fld>
            <a:endParaRPr lang="en-US"/>
          </a:p>
        </p:txBody>
      </p:sp>
    </p:spTree>
    <p:extLst>
      <p:ext uri="{BB962C8B-B14F-4D97-AF65-F5344CB8AC3E}">
        <p14:creationId xmlns:p14="http://schemas.microsoft.com/office/powerpoint/2010/main" val="81681006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611188"/>
            <a:ext cx="5943600" cy="3346450"/>
          </a:xfrm>
        </p:spPr>
      </p:sp>
      <p:sp>
        <p:nvSpPr>
          <p:cNvPr id="3" name="Notes Placeholder 2"/>
          <p:cNvSpPr>
            <a:spLocks noGrp="1"/>
          </p:cNvSpPr>
          <p:nvPr>
            <p:ph type="body" idx="1"/>
          </p:nvPr>
        </p:nvSpPr>
        <p:spPr/>
        <p:txBody>
          <a:bodyPr/>
          <a:lstStyle/>
          <a:p>
            <a:pPr defTabSz="914244">
              <a:defRPr/>
            </a:pPr>
            <a:r>
              <a:rPr lang="en-US" b="1" dirty="0" smtClean="0"/>
              <a:t>Timing</a:t>
            </a:r>
            <a:r>
              <a:rPr lang="en-US" b="1" baseline="0" dirty="0" smtClean="0"/>
              <a:t> ≈ 0.5 minutes.</a:t>
            </a:r>
          </a:p>
          <a:p>
            <a:endParaRPr lang="en-US" sz="1000" b="1" dirty="0" smtClean="0"/>
          </a:p>
          <a:p>
            <a:r>
              <a:rPr lang="en-US" sz="1000" b="1" dirty="0" smtClean="0"/>
              <a:t>Entry </a:t>
            </a:r>
            <a:r>
              <a:rPr lang="en-US" sz="1000" b="1" dirty="0"/>
              <a:t>audio: </a:t>
            </a:r>
            <a:r>
              <a:rPr lang="en-US" sz="1000" dirty="0" smtClean="0"/>
              <a:t>In this assignment you will practice what you have learned about cycles of matter. Specifically, you will answer questions about the mechanics and importance of the water cycle, carbon cycle, nitrogen cycle and phosphorous cycle.</a:t>
            </a:r>
          </a:p>
          <a:p>
            <a:endParaRPr lang="en-US" sz="1200" b="1" u="sng" dirty="0" smtClean="0"/>
          </a:p>
          <a:p>
            <a:endParaRPr lang="en-US" sz="1200" b="1" u="sng" baseline="0" dirty="0" smtClean="0"/>
          </a:p>
          <a:p>
            <a:endParaRPr lang="en-US" sz="1200" b="1" u="sng" baseline="0" dirty="0" smtClean="0"/>
          </a:p>
          <a:p>
            <a:r>
              <a:rPr lang="en-US" sz="1200" b="1" u="sng" baseline="0" dirty="0" smtClean="0"/>
              <a:t>SOURCES</a:t>
            </a:r>
            <a:r>
              <a:rPr lang="en-US" sz="1200" b="1" u="none" baseline="0" dirty="0" smtClean="0"/>
              <a:t>:</a:t>
            </a:r>
          </a:p>
          <a:p>
            <a:r>
              <a:rPr lang="en-US" sz="1200" b="1" u="none" baseline="0" dirty="0" smtClean="0"/>
              <a:t> </a:t>
            </a:r>
            <a:r>
              <a:rPr lang="en-US" sz="1200" b="0" u="none" baseline="0" dirty="0" smtClean="0"/>
              <a:t>image by e2020</a:t>
            </a:r>
            <a:endParaRPr lang="en-US" sz="1200" b="0" u="none" dirty="0" smtClean="0"/>
          </a:p>
        </p:txBody>
      </p:sp>
      <p:sp>
        <p:nvSpPr>
          <p:cNvPr id="4" name="Slide Number Placeholder 3"/>
          <p:cNvSpPr>
            <a:spLocks noGrp="1"/>
          </p:cNvSpPr>
          <p:nvPr>
            <p:ph type="sldNum" sz="quarter" idx="10"/>
          </p:nvPr>
        </p:nvSpPr>
        <p:spPr/>
        <p:txBody>
          <a:bodyPr/>
          <a:lstStyle/>
          <a:p>
            <a:fld id="{15F324B6-63DA-4FA6-B8C4-616B282EBE8D}" type="slidenum">
              <a:rPr lang="en-US" smtClean="0"/>
              <a:pPr/>
              <a:t>42</a:t>
            </a:fld>
            <a:endParaRPr lang="en-US"/>
          </a:p>
        </p:txBody>
      </p:sp>
    </p:spTree>
    <p:extLst>
      <p:ext uri="{BB962C8B-B14F-4D97-AF65-F5344CB8AC3E}">
        <p14:creationId xmlns:p14="http://schemas.microsoft.com/office/powerpoint/2010/main" val="42990957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611188"/>
            <a:ext cx="5943600" cy="3346450"/>
          </a:xfrm>
        </p:spPr>
      </p:sp>
      <p:sp>
        <p:nvSpPr>
          <p:cNvPr id="3" name="Notes Placeholder 2"/>
          <p:cNvSpPr>
            <a:spLocks noGrp="1"/>
          </p:cNvSpPr>
          <p:nvPr>
            <p:ph type="body" idx="1"/>
          </p:nvPr>
        </p:nvSpPr>
        <p:spPr/>
        <p:txBody>
          <a:bodyPr/>
          <a:lstStyle/>
          <a:p>
            <a:r>
              <a:rPr lang="en-US" b="1" dirty="0" smtClean="0"/>
              <a:t>Timing~</a:t>
            </a:r>
            <a:r>
              <a:rPr lang="en-US" b="1" baseline="0" dirty="0" smtClean="0"/>
              <a:t> 1 minute</a:t>
            </a:r>
          </a:p>
          <a:p>
            <a:pPr marL="0" marR="0" indent="0" algn="l" defTabSz="914400" rtl="0" eaLnBrk="1" fontAlgn="base" latinLnBrk="0" hangingPunct="1">
              <a:lnSpc>
                <a:spcPct val="100000"/>
              </a:lnSpc>
              <a:spcBef>
                <a:spcPts val="571"/>
              </a:spcBef>
              <a:spcAft>
                <a:spcPct val="0"/>
              </a:spcAft>
              <a:buClrTx/>
              <a:buSzTx/>
              <a:buFontTx/>
              <a:buNone/>
              <a:tabLst/>
              <a:defRPr/>
            </a:pPr>
            <a:r>
              <a:rPr lang="en-US" b="1" baseline="0" dirty="0" smtClean="0"/>
              <a:t>Entry audio: </a:t>
            </a:r>
            <a:r>
              <a:rPr lang="en-US" dirty="0" smtClean="0"/>
              <a:t>What is a biogeochemical cycle?</a:t>
            </a:r>
          </a:p>
          <a:p>
            <a:pPr marL="0" marR="0" indent="0" algn="l" defTabSz="914400" rtl="0" eaLnBrk="1" fontAlgn="base" latinLnBrk="0" hangingPunct="1">
              <a:lnSpc>
                <a:spcPct val="100000"/>
              </a:lnSpc>
              <a:spcBef>
                <a:spcPts val="571"/>
              </a:spcBef>
              <a:spcAft>
                <a:spcPct val="0"/>
              </a:spcAft>
              <a:buClrTx/>
              <a:buSzTx/>
              <a:buFontTx/>
              <a:buNone/>
              <a:tabLst/>
              <a:defRPr/>
            </a:pPr>
            <a:r>
              <a:rPr lang="en-US" b="1" baseline="0" dirty="0" smtClean="0"/>
              <a:t>Hint audio: </a:t>
            </a:r>
            <a:r>
              <a:rPr lang="en-US" b="0" baseline="0" dirty="0" smtClean="0"/>
              <a:t>Use the structure of the word, bio-geo-chemical, to answer the question.</a:t>
            </a:r>
          </a:p>
          <a:p>
            <a:r>
              <a:rPr lang="en-US" b="1" baseline="0" dirty="0" smtClean="0"/>
              <a:t>Exit audio:</a:t>
            </a:r>
            <a:r>
              <a:rPr lang="en-US" b="0" baseline="0" dirty="0"/>
              <a:t> </a:t>
            </a:r>
            <a:r>
              <a:rPr lang="en-US" b="0" baseline="0" dirty="0" smtClean="0"/>
              <a:t>A biogeochemical cycle is a process that recycles elements and other matter through the biosphere</a:t>
            </a:r>
            <a:endParaRPr lang="en-US" sz="3200" b="1" dirty="0">
              <a:solidFill>
                <a:srgbClr val="6F9347"/>
              </a:solidFill>
            </a:endParaRPr>
          </a:p>
        </p:txBody>
      </p:sp>
      <p:sp>
        <p:nvSpPr>
          <p:cNvPr id="4" name="Slide Number Placeholder 3"/>
          <p:cNvSpPr>
            <a:spLocks noGrp="1"/>
          </p:cNvSpPr>
          <p:nvPr>
            <p:ph type="sldNum" sz="quarter" idx="10"/>
          </p:nvPr>
        </p:nvSpPr>
        <p:spPr/>
        <p:txBody>
          <a:bodyPr/>
          <a:lstStyle/>
          <a:p>
            <a:fld id="{15F324B6-63DA-4FA6-B8C4-616B282EBE8D}" type="slidenum">
              <a:rPr lang="en-US" smtClean="0"/>
              <a:pPr/>
              <a:t>43</a:t>
            </a:fld>
            <a:endParaRPr lang="en-US"/>
          </a:p>
        </p:txBody>
      </p:sp>
    </p:spTree>
    <p:extLst>
      <p:ext uri="{BB962C8B-B14F-4D97-AF65-F5344CB8AC3E}">
        <p14:creationId xmlns:p14="http://schemas.microsoft.com/office/powerpoint/2010/main" val="68734816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611188"/>
            <a:ext cx="5943600" cy="3346450"/>
          </a:xfrm>
        </p:spPr>
      </p:sp>
      <p:sp>
        <p:nvSpPr>
          <p:cNvPr id="3" name="Notes Placeholder 2"/>
          <p:cNvSpPr>
            <a:spLocks noGrp="1"/>
          </p:cNvSpPr>
          <p:nvPr>
            <p:ph type="body" idx="1"/>
          </p:nvPr>
        </p:nvSpPr>
        <p:spPr/>
        <p:txBody>
          <a:bodyPr/>
          <a:lstStyle/>
          <a:p>
            <a:r>
              <a:rPr lang="en-US" b="1" dirty="0" smtClean="0"/>
              <a:t>Timing~ 2 minutes</a:t>
            </a:r>
          </a:p>
          <a:p>
            <a:r>
              <a:rPr lang="en-US" b="1" dirty="0" smtClean="0"/>
              <a:t>Entry audio: </a:t>
            </a:r>
            <a:r>
              <a:rPr lang="en-US" b="0" dirty="0" smtClean="0"/>
              <a:t>Complete</a:t>
            </a:r>
            <a:r>
              <a:rPr lang="en-US" b="0" baseline="0" dirty="0" smtClean="0"/>
              <a:t> the sentence. Then, identify the nutrients being described.</a:t>
            </a:r>
            <a:endParaRPr lang="en-US" b="0" dirty="0" smtClean="0"/>
          </a:p>
          <a:p>
            <a:r>
              <a:rPr lang="en-US" b="1" dirty="0" smtClean="0"/>
              <a:t>Exit audio:</a:t>
            </a:r>
            <a:r>
              <a:rPr lang="en-US" b="1" baseline="0" dirty="0" smtClean="0"/>
              <a:t> </a:t>
            </a:r>
            <a:r>
              <a:rPr lang="en-US" b="0" baseline="0" dirty="0" smtClean="0"/>
              <a:t>Nutrients are chemical substances that an organism requires in order to live. The water cycle is not a nutrient cycle because water is a molecule, not an element, like carbon, nitrogen, and phosphorus. Phosphorus is a key component in the formation of organic compounds like nucleic acid and ATP. Nitrogen is the most abundant gas in the atmosphere and is obtained by plants from bacteria in the soil. Carbon is present in every living thing and plants utilize it in the form of carbon dioxide when they perform photosynthesis. </a:t>
            </a:r>
            <a:endParaRPr lang="en-US" b="0" dirty="0"/>
          </a:p>
        </p:txBody>
      </p:sp>
      <p:sp>
        <p:nvSpPr>
          <p:cNvPr id="4" name="Slide Number Placeholder 3"/>
          <p:cNvSpPr>
            <a:spLocks noGrp="1"/>
          </p:cNvSpPr>
          <p:nvPr>
            <p:ph type="sldNum" sz="quarter" idx="10"/>
          </p:nvPr>
        </p:nvSpPr>
        <p:spPr/>
        <p:txBody>
          <a:bodyPr/>
          <a:lstStyle/>
          <a:p>
            <a:fld id="{15F324B6-63DA-4FA6-B8C4-616B282EBE8D}" type="slidenum">
              <a:rPr lang="en-US" smtClean="0"/>
              <a:pPr/>
              <a:t>44</a:t>
            </a:fld>
            <a:endParaRPr lang="en-US"/>
          </a:p>
        </p:txBody>
      </p:sp>
    </p:spTree>
    <p:extLst>
      <p:ext uri="{BB962C8B-B14F-4D97-AF65-F5344CB8AC3E}">
        <p14:creationId xmlns:p14="http://schemas.microsoft.com/office/powerpoint/2010/main" val="426023271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611188"/>
            <a:ext cx="5943600" cy="3346450"/>
          </a:xfrm>
        </p:spPr>
      </p:sp>
      <p:sp>
        <p:nvSpPr>
          <p:cNvPr id="3" name="Notes Placeholder 2"/>
          <p:cNvSpPr>
            <a:spLocks noGrp="1"/>
          </p:cNvSpPr>
          <p:nvPr>
            <p:ph type="body" idx="1"/>
          </p:nvPr>
        </p:nvSpPr>
        <p:spPr/>
        <p:txBody>
          <a:bodyPr/>
          <a:lstStyle/>
          <a:p>
            <a:r>
              <a:rPr lang="en-US" b="1" dirty="0" smtClean="0"/>
              <a:t>Timing ~ 1 min</a:t>
            </a:r>
            <a:br>
              <a:rPr lang="en-US" b="1" dirty="0" smtClean="0"/>
            </a:br>
            <a:r>
              <a:rPr lang="en-US" b="1" dirty="0" smtClean="0"/>
              <a:t>Entry audio:</a:t>
            </a:r>
            <a:r>
              <a:rPr lang="en-US" b="1" baseline="0" dirty="0" smtClean="0"/>
              <a:t> </a:t>
            </a:r>
            <a:r>
              <a:rPr lang="en-US" b="0" baseline="0" dirty="0" smtClean="0"/>
              <a:t>Use your knowledge of water and nutrient storage to answer the following questions.</a:t>
            </a:r>
          </a:p>
          <a:p>
            <a:pPr marL="0" marR="0" indent="0" algn="l" defTabSz="914400" rtl="0" eaLnBrk="1" fontAlgn="base" latinLnBrk="0" hangingPunct="1">
              <a:lnSpc>
                <a:spcPct val="100000"/>
              </a:lnSpc>
              <a:spcBef>
                <a:spcPts val="571"/>
              </a:spcBef>
              <a:spcAft>
                <a:spcPct val="0"/>
              </a:spcAft>
              <a:buClrTx/>
              <a:buSzTx/>
              <a:buFontTx/>
              <a:buNone/>
              <a:tabLst/>
              <a:defRPr/>
            </a:pPr>
            <a:r>
              <a:rPr lang="en-US" b="1" baseline="0" dirty="0" smtClean="0"/>
              <a:t>Exit audio: </a:t>
            </a:r>
            <a:r>
              <a:rPr lang="en-US" dirty="0" smtClean="0"/>
              <a:t>A reservoir</a:t>
            </a:r>
            <a:r>
              <a:rPr lang="en-US" baseline="0" dirty="0" smtClean="0"/>
              <a:t> </a:t>
            </a:r>
            <a:r>
              <a:rPr lang="en-US" dirty="0" smtClean="0"/>
              <a:t>serves as a long-term storage area for water or nutrients. The atmosphere is</a:t>
            </a:r>
            <a:r>
              <a:rPr lang="en-US" baseline="0" dirty="0" smtClean="0"/>
              <a:t> a reservoir for carbon </a:t>
            </a:r>
            <a:r>
              <a:rPr lang="en-US" baseline="0" smtClean="0"/>
              <a:t>and nitrogen.</a:t>
            </a:r>
            <a:endParaRPr lang="en-US" dirty="0" smtClean="0"/>
          </a:p>
          <a:p>
            <a:endParaRPr lang="en-US" b="1" dirty="0"/>
          </a:p>
        </p:txBody>
      </p:sp>
      <p:sp>
        <p:nvSpPr>
          <p:cNvPr id="4" name="Slide Number Placeholder 3"/>
          <p:cNvSpPr>
            <a:spLocks noGrp="1"/>
          </p:cNvSpPr>
          <p:nvPr>
            <p:ph type="sldNum" sz="quarter" idx="10"/>
          </p:nvPr>
        </p:nvSpPr>
        <p:spPr/>
        <p:txBody>
          <a:bodyPr/>
          <a:lstStyle/>
          <a:p>
            <a:fld id="{15F324B6-63DA-4FA6-B8C4-616B282EBE8D}" type="slidenum">
              <a:rPr lang="en-US" smtClean="0"/>
              <a:pPr/>
              <a:t>45</a:t>
            </a:fld>
            <a:endParaRPr lang="en-US"/>
          </a:p>
        </p:txBody>
      </p:sp>
    </p:spTree>
    <p:extLst>
      <p:ext uri="{BB962C8B-B14F-4D97-AF65-F5344CB8AC3E}">
        <p14:creationId xmlns:p14="http://schemas.microsoft.com/office/powerpoint/2010/main" val="102351980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611188"/>
            <a:ext cx="5943600" cy="3346450"/>
          </a:xfrm>
        </p:spPr>
      </p:sp>
      <p:sp>
        <p:nvSpPr>
          <p:cNvPr id="3" name="Notes Placeholder 2"/>
          <p:cNvSpPr>
            <a:spLocks noGrp="1"/>
          </p:cNvSpPr>
          <p:nvPr>
            <p:ph type="body" idx="1"/>
          </p:nvPr>
        </p:nvSpPr>
        <p:spPr/>
        <p:txBody>
          <a:bodyPr/>
          <a:lstStyle/>
          <a:p>
            <a:r>
              <a:rPr lang="en-US" b="1" dirty="0" smtClean="0"/>
              <a:t>Timing~</a:t>
            </a:r>
            <a:r>
              <a:rPr lang="en-US" b="1" baseline="0" dirty="0" smtClean="0"/>
              <a:t> 1.5 minutes</a:t>
            </a:r>
          </a:p>
          <a:p>
            <a:pPr marL="0" marR="0" indent="0" algn="l" defTabSz="914400" rtl="0" eaLnBrk="1" fontAlgn="base" latinLnBrk="0" hangingPunct="1">
              <a:lnSpc>
                <a:spcPct val="100000"/>
              </a:lnSpc>
              <a:spcBef>
                <a:spcPts val="571"/>
              </a:spcBef>
              <a:spcAft>
                <a:spcPct val="0"/>
              </a:spcAft>
              <a:buClrTx/>
              <a:buSzTx/>
              <a:buFontTx/>
              <a:buNone/>
              <a:tabLst/>
              <a:defRPr/>
            </a:pPr>
            <a:r>
              <a:rPr lang="en-US" b="1" baseline="0" dirty="0" smtClean="0"/>
              <a:t>Entry audio: </a:t>
            </a:r>
            <a:r>
              <a:rPr lang="en-US" b="0" baseline="0" dirty="0" smtClean="0"/>
              <a:t>i</a:t>
            </a:r>
            <a:r>
              <a:rPr lang="en-US" b="0" dirty="0" smtClean="0"/>
              <a:t>dentify </a:t>
            </a:r>
            <a:r>
              <a:rPr lang="en-US" dirty="0" smtClean="0"/>
              <a:t>the terms associated with the water cycle.</a:t>
            </a:r>
            <a:endParaRPr lang="en-US" b="1" baseline="0" dirty="0" smtClean="0"/>
          </a:p>
          <a:p>
            <a:r>
              <a:rPr lang="en-US" b="1" baseline="0" dirty="0" smtClean="0"/>
              <a:t>Exit audio</a:t>
            </a:r>
            <a:r>
              <a:rPr lang="en-US" b="0" baseline="0" dirty="0" smtClean="0"/>
              <a:t>: The water cycle is critical to getting water to all living things. Condensation is the process where water changes from a gas to a liquid. Precipitation is when water falls back to earth in the form of a liquid or solid. Evaporation is the process by which liquid water changes into liquid vapor. Transpiration is a special form of evaporation where water evaporates from the leaves of plants.</a:t>
            </a:r>
            <a:endParaRPr lang="en-US" sz="3200" b="0" dirty="0">
              <a:solidFill>
                <a:srgbClr val="6F9347"/>
              </a:solidFill>
            </a:endParaRPr>
          </a:p>
        </p:txBody>
      </p:sp>
      <p:sp>
        <p:nvSpPr>
          <p:cNvPr id="4" name="Slide Number Placeholder 3"/>
          <p:cNvSpPr>
            <a:spLocks noGrp="1"/>
          </p:cNvSpPr>
          <p:nvPr>
            <p:ph type="sldNum" sz="quarter" idx="10"/>
          </p:nvPr>
        </p:nvSpPr>
        <p:spPr/>
        <p:txBody>
          <a:bodyPr/>
          <a:lstStyle/>
          <a:p>
            <a:fld id="{15F324B6-63DA-4FA6-B8C4-616B282EBE8D}" type="slidenum">
              <a:rPr lang="en-US" smtClean="0"/>
              <a:pPr/>
              <a:t>46</a:t>
            </a:fld>
            <a:endParaRPr lang="en-US"/>
          </a:p>
        </p:txBody>
      </p:sp>
    </p:spTree>
    <p:extLst>
      <p:ext uri="{BB962C8B-B14F-4D97-AF65-F5344CB8AC3E}">
        <p14:creationId xmlns:p14="http://schemas.microsoft.com/office/powerpoint/2010/main" val="68734816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611188"/>
            <a:ext cx="5943600" cy="3346450"/>
          </a:xfrm>
        </p:spPr>
      </p:sp>
      <p:sp>
        <p:nvSpPr>
          <p:cNvPr id="3" name="Notes Placeholder 2"/>
          <p:cNvSpPr>
            <a:spLocks noGrp="1"/>
          </p:cNvSpPr>
          <p:nvPr>
            <p:ph type="body" idx="1"/>
          </p:nvPr>
        </p:nvSpPr>
        <p:spPr/>
        <p:txBody>
          <a:bodyPr/>
          <a:lstStyle/>
          <a:p>
            <a:r>
              <a:rPr lang="en-US" b="1" dirty="0" smtClean="0"/>
              <a:t>Timing~</a:t>
            </a:r>
            <a:r>
              <a:rPr lang="en-US" b="1" baseline="0" dirty="0" smtClean="0"/>
              <a:t> 1.5 minutes</a:t>
            </a:r>
          </a:p>
          <a:p>
            <a:pPr marL="0" marR="0" indent="0" algn="l" defTabSz="914400" rtl="0" eaLnBrk="1" fontAlgn="base" latinLnBrk="0" hangingPunct="1">
              <a:lnSpc>
                <a:spcPct val="100000"/>
              </a:lnSpc>
              <a:spcBef>
                <a:spcPts val="571"/>
              </a:spcBef>
              <a:spcAft>
                <a:spcPct val="0"/>
              </a:spcAft>
              <a:buClrTx/>
              <a:buSzTx/>
              <a:buFontTx/>
              <a:buNone/>
              <a:tabLst/>
              <a:defRPr/>
            </a:pPr>
            <a:r>
              <a:rPr lang="en-US" b="1" baseline="0" dirty="0" smtClean="0"/>
              <a:t>Entry audio: </a:t>
            </a:r>
            <a:r>
              <a:rPr lang="en-US" b="0" baseline="0" dirty="0" smtClean="0"/>
              <a:t>Which cycle is being described in this passage?</a:t>
            </a:r>
            <a:endParaRPr lang="en-US" b="1" baseline="0" dirty="0" smtClean="0"/>
          </a:p>
          <a:p>
            <a:r>
              <a:rPr lang="en-US" b="1" baseline="0" dirty="0" smtClean="0"/>
              <a:t>Exit audio:</a:t>
            </a:r>
            <a:r>
              <a:rPr lang="en-US" b="0" baseline="0" dirty="0"/>
              <a:t> </a:t>
            </a:r>
            <a:r>
              <a:rPr lang="en-US" b="0" baseline="0" dirty="0" smtClean="0"/>
              <a:t>The nitrogen cycle </a:t>
            </a:r>
            <a:r>
              <a:rPr lang="en-US" sz="1050" b="0" baseline="0" dirty="0" smtClean="0"/>
              <a:t>relies on b</a:t>
            </a:r>
            <a:r>
              <a:rPr lang="en-US" sz="1050" dirty="0" smtClean="0"/>
              <a:t>acteria in the soil to converts nitrogen into a usable form. Plants take up the usable nitrogen through the soil and assimilate it into proteins, making it part of the plant. An animal eats the plants, and the nitrogen becomes part of the animal. When the animal dies, it decomposes, returning the nitrogen back to the soil. </a:t>
            </a:r>
            <a:endParaRPr lang="en-US" sz="1050" b="1" dirty="0">
              <a:solidFill>
                <a:srgbClr val="6F9347"/>
              </a:solidFill>
            </a:endParaRPr>
          </a:p>
        </p:txBody>
      </p:sp>
      <p:sp>
        <p:nvSpPr>
          <p:cNvPr id="4" name="Slide Number Placeholder 3"/>
          <p:cNvSpPr>
            <a:spLocks noGrp="1"/>
          </p:cNvSpPr>
          <p:nvPr>
            <p:ph type="sldNum" sz="quarter" idx="10"/>
          </p:nvPr>
        </p:nvSpPr>
        <p:spPr/>
        <p:txBody>
          <a:bodyPr/>
          <a:lstStyle/>
          <a:p>
            <a:fld id="{15F324B6-63DA-4FA6-B8C4-616B282EBE8D}" type="slidenum">
              <a:rPr lang="en-US" smtClean="0"/>
              <a:pPr/>
              <a:t>47</a:t>
            </a:fld>
            <a:endParaRPr lang="en-US"/>
          </a:p>
        </p:txBody>
      </p:sp>
    </p:spTree>
    <p:extLst>
      <p:ext uri="{BB962C8B-B14F-4D97-AF65-F5344CB8AC3E}">
        <p14:creationId xmlns:p14="http://schemas.microsoft.com/office/powerpoint/2010/main" val="68734816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611188"/>
            <a:ext cx="5943600" cy="3346450"/>
          </a:xfrm>
        </p:spPr>
      </p:sp>
      <p:sp>
        <p:nvSpPr>
          <p:cNvPr id="3" name="Notes Placeholder 2"/>
          <p:cNvSpPr>
            <a:spLocks noGrp="1"/>
          </p:cNvSpPr>
          <p:nvPr>
            <p:ph type="body" idx="1"/>
          </p:nvPr>
        </p:nvSpPr>
        <p:spPr/>
        <p:txBody>
          <a:bodyPr/>
          <a:lstStyle/>
          <a:p>
            <a:r>
              <a:rPr lang="en-US" b="1" dirty="0" smtClean="0"/>
              <a:t>Timing~</a:t>
            </a:r>
            <a:r>
              <a:rPr lang="en-US" b="1" baseline="0" dirty="0" smtClean="0"/>
              <a:t> 1 minute</a:t>
            </a:r>
          </a:p>
          <a:p>
            <a:r>
              <a:rPr lang="en-US" b="1" dirty="0" smtClean="0"/>
              <a:t>Entry</a:t>
            </a:r>
            <a:r>
              <a:rPr lang="en-US" b="1" baseline="0" dirty="0" smtClean="0"/>
              <a:t> audio: </a:t>
            </a:r>
            <a:r>
              <a:rPr lang="en-US" dirty="0" smtClean="0"/>
              <a:t>Identify the following terms that are associated with the nitrogen cycle.</a:t>
            </a:r>
          </a:p>
          <a:p>
            <a:r>
              <a:rPr lang="en-US" b="1" baseline="0" dirty="0" smtClean="0"/>
              <a:t>Hint audio 2: </a:t>
            </a:r>
            <a:r>
              <a:rPr lang="en-US" b="0" baseline="0" dirty="0" smtClean="0"/>
              <a:t>The prefix de- means to ‘undo.’ Which process is undoing bonds to get back to simple nitrogen gas?</a:t>
            </a:r>
          </a:p>
          <a:p>
            <a:r>
              <a:rPr lang="en-US" b="1" baseline="0" dirty="0" smtClean="0"/>
              <a:t>Exit audio: </a:t>
            </a:r>
            <a:r>
              <a:rPr lang="en-US" b="0" baseline="0" dirty="0" err="1" smtClean="0"/>
              <a:t>Denitrification</a:t>
            </a:r>
            <a:r>
              <a:rPr lang="en-US" b="0" baseline="0" dirty="0" smtClean="0"/>
              <a:t> nitrogen fixation, and nitrification are all important processes that take place in the nitrogen cycle. Nitrogen fixation converts atmospheric nitrogen gas to ammonia. Then, through nitrification the ammonia gas is converted to nitrates. The “undoing” of these nitrates and converting it back into nitrogen gas is called </a:t>
            </a:r>
            <a:r>
              <a:rPr lang="en-US" b="0" baseline="0" dirty="0" err="1" smtClean="0"/>
              <a:t>denitrification</a:t>
            </a:r>
            <a:r>
              <a:rPr lang="en-US" b="0" baseline="0" dirty="0" smtClean="0"/>
              <a:t>.</a:t>
            </a:r>
            <a:endParaRPr lang="en-US" sz="1000" b="0" dirty="0" smtClean="0"/>
          </a:p>
          <a:p>
            <a:endParaRPr lang="en-US" dirty="0"/>
          </a:p>
        </p:txBody>
      </p:sp>
      <p:sp>
        <p:nvSpPr>
          <p:cNvPr id="4" name="Slide Number Placeholder 3"/>
          <p:cNvSpPr>
            <a:spLocks noGrp="1"/>
          </p:cNvSpPr>
          <p:nvPr>
            <p:ph type="sldNum" sz="quarter" idx="10"/>
          </p:nvPr>
        </p:nvSpPr>
        <p:spPr/>
        <p:txBody>
          <a:bodyPr/>
          <a:lstStyle/>
          <a:p>
            <a:fld id="{15F324B6-63DA-4FA6-B8C4-616B282EBE8D}" type="slidenum">
              <a:rPr lang="en-US" smtClean="0"/>
              <a:pPr/>
              <a:t>48</a:t>
            </a:fld>
            <a:endParaRPr lang="en-US"/>
          </a:p>
        </p:txBody>
      </p:sp>
    </p:spTree>
    <p:extLst>
      <p:ext uri="{BB962C8B-B14F-4D97-AF65-F5344CB8AC3E}">
        <p14:creationId xmlns:p14="http://schemas.microsoft.com/office/powerpoint/2010/main" val="68734816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611188"/>
            <a:ext cx="5943600" cy="3346450"/>
          </a:xfrm>
        </p:spPr>
      </p:sp>
      <p:sp>
        <p:nvSpPr>
          <p:cNvPr id="3" name="Notes Placeholder 2"/>
          <p:cNvSpPr>
            <a:spLocks noGrp="1"/>
          </p:cNvSpPr>
          <p:nvPr>
            <p:ph type="body" idx="1"/>
          </p:nvPr>
        </p:nvSpPr>
        <p:spPr/>
        <p:txBody>
          <a:bodyPr/>
          <a:lstStyle/>
          <a:p>
            <a:r>
              <a:rPr lang="en-US" sz="1050" b="1" dirty="0" smtClean="0"/>
              <a:t>Timing~</a:t>
            </a:r>
            <a:r>
              <a:rPr lang="en-US" sz="1050" b="1" baseline="0" dirty="0" smtClean="0"/>
              <a:t> 1 minute</a:t>
            </a:r>
          </a:p>
          <a:p>
            <a:pPr marL="0" marR="0" indent="0" algn="l" defTabSz="914400" rtl="0" eaLnBrk="1" fontAlgn="base" latinLnBrk="0" hangingPunct="1">
              <a:lnSpc>
                <a:spcPct val="100000"/>
              </a:lnSpc>
              <a:spcBef>
                <a:spcPts val="571"/>
              </a:spcBef>
              <a:spcAft>
                <a:spcPct val="0"/>
              </a:spcAft>
              <a:buClrTx/>
              <a:buSzTx/>
              <a:buFontTx/>
              <a:buNone/>
              <a:tabLst/>
              <a:defRPr/>
            </a:pPr>
            <a:r>
              <a:rPr lang="en-US" sz="1050" b="1" baseline="0" dirty="0" smtClean="0"/>
              <a:t>Entry audio: </a:t>
            </a:r>
            <a:r>
              <a:rPr lang="en-US" sz="1050" b="0" baseline="0" dirty="0" smtClean="0"/>
              <a:t>Biogeochemical cycles are very important to ecosystems. </a:t>
            </a:r>
            <a:r>
              <a:rPr lang="en-US" dirty="0" smtClean="0"/>
              <a:t>Identify which molecule or element are described below.</a:t>
            </a:r>
            <a:endParaRPr lang="en-US" sz="1050" b="1" baseline="0" dirty="0" smtClean="0"/>
          </a:p>
          <a:p>
            <a:r>
              <a:rPr lang="en-US" sz="1050" b="1" baseline="0" dirty="0" smtClean="0"/>
              <a:t>Exit audio: </a:t>
            </a:r>
            <a:r>
              <a:rPr lang="en-US" sz="1050" b="0" baseline="0" dirty="0" smtClean="0"/>
              <a:t>Carbon is part off all organic compounds</a:t>
            </a:r>
            <a:r>
              <a:rPr lang="en-US" sz="1050" b="0" dirty="0" smtClean="0">
                <a:solidFill>
                  <a:schemeClr val="tx1"/>
                </a:solidFill>
              </a:rPr>
              <a:t>. </a:t>
            </a:r>
            <a:r>
              <a:rPr lang="en-US" sz="1050" dirty="0" smtClean="0">
                <a:solidFill>
                  <a:schemeClr val="tx1"/>
                </a:solidFill>
              </a:rPr>
              <a:t>Phosphorous is important for bones</a:t>
            </a:r>
            <a:r>
              <a:rPr lang="en-US" sz="1050" baseline="0" dirty="0" smtClean="0">
                <a:solidFill>
                  <a:schemeClr val="tx1"/>
                </a:solidFill>
              </a:rPr>
              <a:t> and found in cell membranes. Nitrogen is crucial to the formation of proteins. And water is known as the universal solvent.</a:t>
            </a:r>
            <a:endParaRPr lang="en-US" sz="1050" b="1" dirty="0">
              <a:solidFill>
                <a:srgbClr val="6F9347"/>
              </a:solidFill>
            </a:endParaRPr>
          </a:p>
        </p:txBody>
      </p:sp>
      <p:sp>
        <p:nvSpPr>
          <p:cNvPr id="4" name="Slide Number Placeholder 3"/>
          <p:cNvSpPr>
            <a:spLocks noGrp="1"/>
          </p:cNvSpPr>
          <p:nvPr>
            <p:ph type="sldNum" sz="quarter" idx="10"/>
          </p:nvPr>
        </p:nvSpPr>
        <p:spPr/>
        <p:txBody>
          <a:bodyPr/>
          <a:lstStyle/>
          <a:p>
            <a:fld id="{15F324B6-63DA-4FA6-B8C4-616B282EBE8D}" type="slidenum">
              <a:rPr lang="en-US" smtClean="0"/>
              <a:pPr/>
              <a:t>49</a:t>
            </a:fld>
            <a:endParaRPr lang="en-US"/>
          </a:p>
        </p:txBody>
      </p:sp>
    </p:spTree>
    <p:extLst>
      <p:ext uri="{BB962C8B-B14F-4D97-AF65-F5344CB8AC3E}">
        <p14:creationId xmlns:p14="http://schemas.microsoft.com/office/powerpoint/2010/main" val="68734816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611188"/>
            <a:ext cx="5943600" cy="3346450"/>
          </a:xfrm>
        </p:spPr>
      </p:sp>
      <p:sp>
        <p:nvSpPr>
          <p:cNvPr id="3" name="Notes Placeholder 2"/>
          <p:cNvSpPr>
            <a:spLocks noGrp="1"/>
          </p:cNvSpPr>
          <p:nvPr>
            <p:ph type="body" idx="1"/>
          </p:nvPr>
        </p:nvSpPr>
        <p:spPr/>
        <p:txBody>
          <a:bodyPr/>
          <a:lstStyle/>
          <a:p>
            <a:r>
              <a:rPr lang="en-US" b="1" dirty="0" smtClean="0"/>
              <a:t>Timing~</a:t>
            </a:r>
            <a:r>
              <a:rPr lang="en-US" b="1" baseline="0" dirty="0" smtClean="0"/>
              <a:t> 1 minute</a:t>
            </a:r>
          </a:p>
          <a:p>
            <a:pPr marL="0" marR="0" indent="0" algn="l" defTabSz="914400" rtl="0" eaLnBrk="1" fontAlgn="base" latinLnBrk="0" hangingPunct="1">
              <a:lnSpc>
                <a:spcPct val="100000"/>
              </a:lnSpc>
              <a:spcBef>
                <a:spcPts val="571"/>
              </a:spcBef>
              <a:spcAft>
                <a:spcPct val="0"/>
              </a:spcAft>
              <a:buClrTx/>
              <a:buSzTx/>
              <a:buFontTx/>
              <a:buNone/>
              <a:tabLst/>
              <a:defRPr/>
            </a:pPr>
            <a:r>
              <a:rPr lang="en-US" b="1" baseline="0" dirty="0" smtClean="0"/>
              <a:t>Entry audio: </a:t>
            </a:r>
            <a:r>
              <a:rPr lang="en-US" dirty="0" smtClean="0"/>
              <a:t>Identify the limiting nutrients.  </a:t>
            </a:r>
            <a:endParaRPr lang="en-US" b="1" baseline="0" dirty="0" smtClean="0"/>
          </a:p>
          <a:p>
            <a:r>
              <a:rPr lang="en-US" b="1" baseline="0" dirty="0" smtClean="0"/>
              <a:t>Exit audio:</a:t>
            </a:r>
            <a:r>
              <a:rPr lang="en-US" b="0" baseline="0" dirty="0"/>
              <a:t> </a:t>
            </a:r>
            <a:r>
              <a:rPr lang="en-US" b="0" baseline="0" dirty="0" smtClean="0"/>
              <a:t>Water and carbon are not considered to be in limited supplies. Nitrogen and phosphorous are considered to be limiting nutrients. A limiting </a:t>
            </a:r>
            <a:r>
              <a:rPr lang="en-US" sz="1050" dirty="0" smtClean="0">
                <a:solidFill>
                  <a:schemeClr val="tx1"/>
                </a:solidFill>
              </a:rPr>
              <a:t>nutrient is in short supply and restricts the growth of an organism.</a:t>
            </a:r>
            <a:endParaRPr lang="en-US" sz="1050" b="1" dirty="0">
              <a:solidFill>
                <a:srgbClr val="6F9347"/>
              </a:solidFill>
            </a:endParaRPr>
          </a:p>
        </p:txBody>
      </p:sp>
      <p:sp>
        <p:nvSpPr>
          <p:cNvPr id="4" name="Slide Number Placeholder 3"/>
          <p:cNvSpPr>
            <a:spLocks noGrp="1"/>
          </p:cNvSpPr>
          <p:nvPr>
            <p:ph type="sldNum" sz="quarter" idx="10"/>
          </p:nvPr>
        </p:nvSpPr>
        <p:spPr/>
        <p:txBody>
          <a:bodyPr/>
          <a:lstStyle/>
          <a:p>
            <a:fld id="{15F324B6-63DA-4FA6-B8C4-616B282EBE8D}" type="slidenum">
              <a:rPr lang="en-US" smtClean="0"/>
              <a:pPr/>
              <a:t>50</a:t>
            </a:fld>
            <a:endParaRPr lang="en-US"/>
          </a:p>
        </p:txBody>
      </p:sp>
    </p:spTree>
    <p:extLst>
      <p:ext uri="{BB962C8B-B14F-4D97-AF65-F5344CB8AC3E}">
        <p14:creationId xmlns:p14="http://schemas.microsoft.com/office/powerpoint/2010/main" val="6873481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57213" y="457200"/>
            <a:ext cx="5859462" cy="3298825"/>
          </a:xfrm>
        </p:spPr>
      </p:sp>
      <p:sp>
        <p:nvSpPr>
          <p:cNvPr id="3" name="Notes Placeholder 2"/>
          <p:cNvSpPr>
            <a:spLocks noGrp="1"/>
          </p:cNvSpPr>
          <p:nvPr>
            <p:ph type="body" idx="1"/>
          </p:nvPr>
        </p:nvSpPr>
        <p:spPr/>
        <p:txBody>
          <a:bodyPr/>
          <a:lstStyle/>
          <a:p>
            <a:r>
              <a:rPr lang="en-US" b="1" dirty="0" smtClean="0"/>
              <a:t>Timing ≈ 0.5 minutes</a:t>
            </a:r>
          </a:p>
          <a:p>
            <a:endParaRPr lang="en-US" b="1" dirty="0" smtClean="0"/>
          </a:p>
          <a:p>
            <a:r>
              <a:rPr lang="en-US" dirty="0" smtClean="0"/>
              <a:t>You</a:t>
            </a:r>
            <a:r>
              <a:rPr lang="en-US" baseline="0" dirty="0" smtClean="0"/>
              <a:t> began by thinking about why we do not run out of nutrients, which leads into the first objective [animate and read </a:t>
            </a:r>
            <a:r>
              <a:rPr lang="en-US" baseline="0" dirty="0" err="1" smtClean="0"/>
              <a:t>obj</a:t>
            </a:r>
            <a:r>
              <a:rPr lang="en-US" baseline="0" dirty="0" smtClean="0"/>
              <a:t> 1].</a:t>
            </a:r>
          </a:p>
          <a:p>
            <a:r>
              <a:rPr lang="en-US" dirty="0" smtClean="0"/>
              <a:t>From there you will [animate and read </a:t>
            </a:r>
            <a:r>
              <a:rPr lang="en-US" dirty="0" err="1" smtClean="0"/>
              <a:t>obj</a:t>
            </a:r>
            <a:r>
              <a:rPr lang="en-US" dirty="0" smtClean="0"/>
              <a:t> 2].</a:t>
            </a:r>
          </a:p>
          <a:p>
            <a:r>
              <a:rPr lang="en-US" dirty="0" smtClean="0"/>
              <a:t>Finally, you will address the science</a:t>
            </a:r>
            <a:r>
              <a:rPr lang="en-US" baseline="0" dirty="0" smtClean="0"/>
              <a:t> practice objective [animate and read science practice]</a:t>
            </a:r>
            <a:endParaRPr lang="en-US" dirty="0" smtClean="0"/>
          </a:p>
        </p:txBody>
      </p:sp>
      <p:sp>
        <p:nvSpPr>
          <p:cNvPr id="4" name="Slide Number Placeholder 3"/>
          <p:cNvSpPr>
            <a:spLocks noGrp="1"/>
          </p:cNvSpPr>
          <p:nvPr>
            <p:ph type="sldNum" sz="quarter" idx="10"/>
          </p:nvPr>
        </p:nvSpPr>
        <p:spPr/>
        <p:txBody>
          <a:bodyPr/>
          <a:lstStyle/>
          <a:p>
            <a:fld id="{15F324B6-63DA-4FA6-B8C4-616B282EBE8D}" type="slidenum">
              <a:rPr lang="en-US" smtClean="0"/>
              <a:pPr/>
              <a:t>6</a:t>
            </a:fld>
            <a:endParaRPr lang="en-US"/>
          </a:p>
        </p:txBody>
      </p:sp>
    </p:spTree>
    <p:extLst>
      <p:ext uri="{BB962C8B-B14F-4D97-AF65-F5344CB8AC3E}">
        <p14:creationId xmlns:p14="http://schemas.microsoft.com/office/powerpoint/2010/main" val="106758136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611188"/>
            <a:ext cx="5943600" cy="3346450"/>
          </a:xfrm>
        </p:spPr>
      </p:sp>
      <p:sp>
        <p:nvSpPr>
          <p:cNvPr id="3" name="Notes Placeholder 2"/>
          <p:cNvSpPr>
            <a:spLocks noGrp="1"/>
          </p:cNvSpPr>
          <p:nvPr>
            <p:ph type="body" idx="1"/>
          </p:nvPr>
        </p:nvSpPr>
        <p:spPr/>
        <p:txBody>
          <a:bodyPr/>
          <a:lstStyle/>
          <a:p>
            <a:r>
              <a:rPr lang="en-US" b="1" dirty="0" smtClean="0"/>
              <a:t>Timing~</a:t>
            </a:r>
            <a:r>
              <a:rPr lang="en-US" b="1" baseline="0" dirty="0" smtClean="0"/>
              <a:t> 1.5 minutes</a:t>
            </a:r>
          </a:p>
          <a:p>
            <a:r>
              <a:rPr lang="en-US" b="1" baseline="0" dirty="0" smtClean="0"/>
              <a:t>Entry audio: </a:t>
            </a:r>
            <a:r>
              <a:rPr lang="en-US" dirty="0" smtClean="0"/>
              <a:t>Fossil fuels are normally stored in a reservoir deep in the earth.  The carbon in fossil fuels, including coal and oil, are essentially locked out of the natural carbon cycle due to their location deep in the earth. Humans have found a way to access and utilize this carbon. Which is a risk for accessing this carbon? </a:t>
            </a:r>
          </a:p>
          <a:p>
            <a:pPr marL="0" marR="0" indent="0" algn="l" defTabSz="914400" rtl="0" eaLnBrk="1" fontAlgn="base" latinLnBrk="0" hangingPunct="1">
              <a:lnSpc>
                <a:spcPct val="100000"/>
              </a:lnSpc>
              <a:spcBef>
                <a:spcPts val="571"/>
              </a:spcBef>
              <a:spcAft>
                <a:spcPct val="0"/>
              </a:spcAft>
              <a:buClrTx/>
              <a:buSzTx/>
              <a:buFontTx/>
              <a:buNone/>
              <a:tabLst/>
              <a:defRPr/>
            </a:pPr>
            <a:endParaRPr lang="en-US" b="1" baseline="0" dirty="0" smtClean="0"/>
          </a:p>
          <a:p>
            <a:pPr marL="0" marR="0" indent="0" algn="l" defTabSz="914400" rtl="0" eaLnBrk="1" fontAlgn="base" latinLnBrk="0" hangingPunct="1">
              <a:lnSpc>
                <a:spcPct val="100000"/>
              </a:lnSpc>
              <a:spcBef>
                <a:spcPts val="571"/>
              </a:spcBef>
              <a:spcAft>
                <a:spcPct val="0"/>
              </a:spcAft>
              <a:buClrTx/>
              <a:buSzTx/>
              <a:buFontTx/>
              <a:buNone/>
              <a:tabLst/>
              <a:defRPr/>
            </a:pPr>
            <a:r>
              <a:rPr lang="en-US" b="1" baseline="0" dirty="0" smtClean="0"/>
              <a:t>Exit audio: </a:t>
            </a:r>
            <a:r>
              <a:rPr lang="en-US" sz="1050" dirty="0" smtClean="0"/>
              <a:t>Scientists are not sure if the atmosphere can handle all of the excess carbon. </a:t>
            </a:r>
          </a:p>
          <a:p>
            <a:endParaRPr lang="en-US" sz="3200" b="1" dirty="0">
              <a:solidFill>
                <a:srgbClr val="6F9347"/>
              </a:solidFill>
            </a:endParaRPr>
          </a:p>
        </p:txBody>
      </p:sp>
      <p:sp>
        <p:nvSpPr>
          <p:cNvPr id="4" name="Slide Number Placeholder 3"/>
          <p:cNvSpPr>
            <a:spLocks noGrp="1"/>
          </p:cNvSpPr>
          <p:nvPr>
            <p:ph type="sldNum" sz="quarter" idx="10"/>
          </p:nvPr>
        </p:nvSpPr>
        <p:spPr/>
        <p:txBody>
          <a:bodyPr/>
          <a:lstStyle/>
          <a:p>
            <a:fld id="{15F324B6-63DA-4FA6-B8C4-616B282EBE8D}" type="slidenum">
              <a:rPr lang="en-US" smtClean="0"/>
              <a:pPr/>
              <a:t>51</a:t>
            </a:fld>
            <a:endParaRPr lang="en-US"/>
          </a:p>
        </p:txBody>
      </p:sp>
    </p:spTree>
    <p:extLst>
      <p:ext uri="{BB962C8B-B14F-4D97-AF65-F5344CB8AC3E}">
        <p14:creationId xmlns:p14="http://schemas.microsoft.com/office/powerpoint/2010/main" val="6873481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611188"/>
            <a:ext cx="5943600" cy="3346450"/>
          </a:xfrm>
        </p:spPr>
      </p:sp>
      <p:sp>
        <p:nvSpPr>
          <p:cNvPr id="3" name="Notes Placeholder 2"/>
          <p:cNvSpPr>
            <a:spLocks noGrp="1"/>
          </p:cNvSpPr>
          <p:nvPr>
            <p:ph type="body" idx="1"/>
          </p:nvPr>
        </p:nvSpPr>
        <p:spPr/>
        <p:txBody>
          <a:bodyPr/>
          <a:lstStyle/>
          <a:p>
            <a:r>
              <a:rPr lang="en-US" b="1" dirty="0" smtClean="0"/>
              <a:t>Timing~ 0.5 minutes</a:t>
            </a:r>
          </a:p>
          <a:p>
            <a:endParaRPr lang="en-US" b="1" dirty="0" smtClean="0"/>
          </a:p>
          <a:p>
            <a:r>
              <a:rPr lang="en-US" b="1" dirty="0" smtClean="0"/>
              <a:t>Recap: </a:t>
            </a:r>
            <a:r>
              <a:rPr lang="en-US" dirty="0" smtClean="0"/>
              <a:t>In the warm up you reviewed the definition for</a:t>
            </a:r>
            <a:r>
              <a:rPr lang="en-US" baseline="0" dirty="0" smtClean="0"/>
              <a:t> key terms you will be using throughout the lesson, including [animate 5x] matter, biosphere, carbon, phosphorus, and nitrogen.</a:t>
            </a:r>
            <a:endParaRPr lang="en-US" dirty="0" smtClean="0"/>
          </a:p>
          <a:p>
            <a:r>
              <a:rPr lang="en-US" b="1" baseline="0" dirty="0" smtClean="0"/>
              <a:t>Connect: </a:t>
            </a:r>
            <a:r>
              <a:rPr lang="en-US" baseline="0" dirty="0" smtClean="0"/>
              <a:t>These terms will help you determine how the environment recycles energy and nutrients</a:t>
            </a:r>
          </a:p>
          <a:p>
            <a:r>
              <a:rPr lang="en-US" b="1" baseline="0" dirty="0" smtClean="0"/>
              <a:t>Preview: </a:t>
            </a:r>
            <a:r>
              <a:rPr lang="en-US" b="0" baseline="0" dirty="0" smtClean="0"/>
              <a:t>[animate] </a:t>
            </a:r>
            <a:r>
              <a:rPr lang="en-US" baseline="0" dirty="0" smtClean="0"/>
              <a:t>In this section you will identify key cycles that occur in the biosphere to recycle energy and nutrients.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15F324B6-63DA-4FA6-B8C4-616B282EBE8D}" type="slidenum">
              <a:rPr lang="en-US" smtClean="0"/>
              <a:pPr/>
              <a:t>7</a:t>
            </a:fld>
            <a:endParaRPr lang="en-US"/>
          </a:p>
        </p:txBody>
      </p:sp>
    </p:spTree>
    <p:extLst>
      <p:ext uri="{BB962C8B-B14F-4D97-AF65-F5344CB8AC3E}">
        <p14:creationId xmlns:p14="http://schemas.microsoft.com/office/powerpoint/2010/main" val="26028093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611188"/>
            <a:ext cx="5943600" cy="3346450"/>
          </a:xfrm>
        </p:spPr>
      </p:sp>
      <p:sp>
        <p:nvSpPr>
          <p:cNvPr id="3" name="Notes Placeholder 2"/>
          <p:cNvSpPr>
            <a:spLocks noGrp="1"/>
          </p:cNvSpPr>
          <p:nvPr>
            <p:ph type="body" idx="1"/>
          </p:nvPr>
        </p:nvSpPr>
        <p:spPr/>
        <p:txBody>
          <a:bodyPr>
            <a:normAutofit/>
          </a:bodyPr>
          <a:lstStyle/>
          <a:p>
            <a:pPr marL="0" marR="0" lvl="0" indent="0" algn="l" defTabSz="914400" rtl="0" eaLnBrk="1" fontAlgn="base" latinLnBrk="0" hangingPunct="1">
              <a:lnSpc>
                <a:spcPct val="100000"/>
              </a:lnSpc>
              <a:spcBef>
                <a:spcPts val="571"/>
              </a:spcBef>
              <a:spcAft>
                <a:spcPct val="0"/>
              </a:spcAft>
              <a:buClrTx/>
              <a:buSzTx/>
              <a:buFontTx/>
              <a:buNone/>
              <a:tabLst/>
              <a:defRPr/>
            </a:pPr>
            <a:r>
              <a:rPr lang="en-US" b="1" baseline="0" dirty="0" smtClean="0"/>
              <a:t>Timing </a:t>
            </a:r>
            <a:r>
              <a:rPr lang="en-US" b="1" dirty="0" smtClean="0"/>
              <a:t>≈ 0.5 minutes</a:t>
            </a:r>
          </a:p>
          <a:p>
            <a:pPr marL="0" marR="0" lvl="0" indent="0" algn="l" defTabSz="914400" rtl="0" eaLnBrk="1" fontAlgn="base" latinLnBrk="0" hangingPunct="1">
              <a:lnSpc>
                <a:spcPct val="100000"/>
              </a:lnSpc>
              <a:spcBef>
                <a:spcPts val="571"/>
              </a:spcBef>
              <a:spcAft>
                <a:spcPct val="0"/>
              </a:spcAft>
              <a:buClrTx/>
              <a:buSzTx/>
              <a:buFontTx/>
              <a:buNone/>
              <a:tabLst/>
              <a:defRPr/>
            </a:pPr>
            <a:endParaRPr lang="en-US" b="1" baseline="0" dirty="0" smtClean="0"/>
          </a:p>
          <a:p>
            <a:r>
              <a:rPr lang="en-US" b="0" dirty="0" smtClean="0"/>
              <a:t>[please use the image to explain a general cycle, showing that</a:t>
            </a:r>
            <a:r>
              <a:rPr lang="en-US" b="0" baseline="0" dirty="0" smtClean="0"/>
              <a:t> elements and compounds are recycled in the biosphere]</a:t>
            </a:r>
            <a:endParaRPr lang="en-US" b="0" dirty="0" smtClean="0"/>
          </a:p>
          <a:p>
            <a:pPr marL="171450" indent="-171450">
              <a:buFont typeface="Arial" pitchFamily="34" charset="0"/>
              <a:buChar char="•"/>
            </a:pPr>
            <a:r>
              <a:rPr lang="en-US" b="0" dirty="0" smtClean="0"/>
              <a:t>Cycles are necessary to move nutrients through the biosphere </a:t>
            </a:r>
            <a:r>
              <a:rPr lang="en-US" b="0" baseline="0" dirty="0" smtClean="0"/>
              <a:t>for use by organisms.</a:t>
            </a:r>
            <a:endParaRPr lang="en-US" b="0" dirty="0" smtClean="0"/>
          </a:p>
          <a:p>
            <a:pPr marL="171450" indent="-171450">
              <a:buFont typeface="Arial" pitchFamily="34" charset="0"/>
              <a:buChar char="•"/>
            </a:pPr>
            <a:r>
              <a:rPr lang="en-US" b="0" dirty="0" smtClean="0"/>
              <a:t>[animate] A</a:t>
            </a:r>
            <a:r>
              <a:rPr lang="en-US" b="1" dirty="0" smtClean="0"/>
              <a:t> biogeochemical cycle is a process that recycles elements and other matter through the biosphere. </a:t>
            </a:r>
          </a:p>
          <a:p>
            <a:pPr marL="171450" indent="-171450">
              <a:buFont typeface="Arial" pitchFamily="34" charset="0"/>
              <a:buChar char="•"/>
            </a:pPr>
            <a:r>
              <a:rPr lang="en-US" b="0" dirty="0" smtClean="0"/>
              <a:t>[Stress that these cycles ensure that we</a:t>
            </a:r>
            <a:r>
              <a:rPr lang="en-US" b="0" baseline="0" dirty="0" smtClean="0"/>
              <a:t> never run of of these elements and compounds. ]</a:t>
            </a:r>
          </a:p>
          <a:p>
            <a:pPr marL="171450" indent="-171450">
              <a:buFont typeface="Arial" pitchFamily="34" charset="0"/>
              <a:buChar char="•"/>
            </a:pPr>
            <a:r>
              <a:rPr lang="en-US" b="0" baseline="0" dirty="0" smtClean="0"/>
              <a:t>[animate] Explain that they rely on biological processes [underline ‘bio’] like photosynthesis, geological processes [underline ‘geo’] like volcanoes, and chemical processes [underline ‘chemical’] like evaporation</a:t>
            </a:r>
          </a:p>
          <a:p>
            <a:endParaRPr lang="en-US" b="1" u="sng" baseline="0" dirty="0" smtClean="0"/>
          </a:p>
          <a:p>
            <a:r>
              <a:rPr lang="en-US" b="1" u="none" baseline="0" dirty="0" smtClean="0"/>
              <a:t>Source notes: </a:t>
            </a:r>
            <a:r>
              <a:rPr lang="en-US" b="0" u="none" baseline="0" dirty="0" smtClean="0"/>
              <a:t>image by e2020</a:t>
            </a:r>
            <a:endParaRPr lang="en-US" b="0" u="none" dirty="0" smtClean="0"/>
          </a:p>
        </p:txBody>
      </p:sp>
      <p:sp>
        <p:nvSpPr>
          <p:cNvPr id="4" name="Slide Number Placeholder 3"/>
          <p:cNvSpPr>
            <a:spLocks noGrp="1"/>
          </p:cNvSpPr>
          <p:nvPr>
            <p:ph type="sldNum" sz="quarter" idx="10"/>
          </p:nvPr>
        </p:nvSpPr>
        <p:spPr/>
        <p:txBody>
          <a:bodyPr/>
          <a:lstStyle/>
          <a:p>
            <a:fld id="{B7E0AD9D-36F1-43EA-B990-4ECBE42BFFFF}"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611188"/>
            <a:ext cx="5943600" cy="3346450"/>
          </a:xfrm>
        </p:spPr>
      </p:sp>
      <p:sp>
        <p:nvSpPr>
          <p:cNvPr id="3" name="Notes Placeholder 2"/>
          <p:cNvSpPr>
            <a:spLocks noGrp="1"/>
          </p:cNvSpPr>
          <p:nvPr>
            <p:ph type="body" idx="1"/>
          </p:nvPr>
        </p:nvSpPr>
        <p:spPr/>
        <p:txBody>
          <a:bodyPr>
            <a:normAutofit/>
          </a:bodyPr>
          <a:lstStyle/>
          <a:p>
            <a:pPr marL="0" marR="0" lvl="0" indent="0" algn="l" defTabSz="914400" rtl="0" eaLnBrk="1" fontAlgn="base" latinLnBrk="0" hangingPunct="1">
              <a:lnSpc>
                <a:spcPct val="100000"/>
              </a:lnSpc>
              <a:spcBef>
                <a:spcPts val="571"/>
              </a:spcBef>
              <a:spcAft>
                <a:spcPct val="0"/>
              </a:spcAft>
              <a:buClrTx/>
              <a:buSzTx/>
              <a:buFontTx/>
              <a:buNone/>
              <a:tabLst/>
              <a:defRPr/>
            </a:pPr>
            <a:r>
              <a:rPr lang="en-US" b="1" baseline="0" dirty="0" smtClean="0"/>
              <a:t>Timing </a:t>
            </a:r>
            <a:r>
              <a:rPr lang="en-US" b="1" dirty="0" smtClean="0"/>
              <a:t>≈ 0.5 minutes</a:t>
            </a:r>
            <a:endParaRPr lang="en-US" b="1" baseline="0" dirty="0" smtClean="0"/>
          </a:p>
          <a:p>
            <a:endParaRPr lang="en-US" b="0" dirty="0" smtClean="0"/>
          </a:p>
          <a:p>
            <a:pPr marL="171450" indent="-171450">
              <a:buFont typeface="Arial" pitchFamily="34" charset="0"/>
              <a:buChar char="•"/>
            </a:pPr>
            <a:r>
              <a:rPr lang="en-US" b="0" dirty="0" smtClean="0"/>
              <a:t>[Discuss that there are four main cycles that we will be discussing. Make sure to emphasize there are many other cycles in the biosphere that are needed</a:t>
            </a:r>
            <a:r>
              <a:rPr lang="en-US" b="0" baseline="0" dirty="0" smtClean="0"/>
              <a:t> for living organisms, but these are the four we are focusing on for this lesson</a:t>
            </a:r>
            <a:r>
              <a:rPr lang="en-US" b="0" dirty="0" smtClean="0"/>
              <a:t>]</a:t>
            </a:r>
          </a:p>
          <a:p>
            <a:pPr marL="171450" indent="-171450">
              <a:buFont typeface="Arial" pitchFamily="34" charset="0"/>
              <a:buChar char="•"/>
            </a:pPr>
            <a:r>
              <a:rPr lang="en-US" b="0" dirty="0" smtClean="0"/>
              <a:t>[animate]The first biogeochemical</a:t>
            </a:r>
            <a:r>
              <a:rPr lang="en-US" b="0" baseline="0" dirty="0" smtClean="0"/>
              <a:t> cycle is the water cycle. It cycles water through the biosphere for use by organisms. It is essential for life on earth to exist.</a:t>
            </a:r>
          </a:p>
          <a:p>
            <a:pPr marL="171450" indent="-171450">
              <a:buFont typeface="Arial" pitchFamily="34" charset="0"/>
              <a:buChar char="•"/>
            </a:pPr>
            <a:r>
              <a:rPr lang="en-US" b="0" baseline="0" dirty="0" smtClean="0"/>
              <a:t>[animate]The other cycles are known as nutrient cycles. [mention they are separated from the water cycle because they are elements and water is a molecule. This just helps distinguish they are different in composition]</a:t>
            </a:r>
          </a:p>
          <a:p>
            <a:pPr marL="171450" marR="0" indent="-171450" algn="l" defTabSz="914400" rtl="0" eaLnBrk="1" fontAlgn="base" latinLnBrk="0" hangingPunct="1">
              <a:lnSpc>
                <a:spcPct val="100000"/>
              </a:lnSpc>
              <a:spcBef>
                <a:spcPts val="571"/>
              </a:spcBef>
              <a:spcAft>
                <a:spcPct val="0"/>
              </a:spcAft>
              <a:buClrTx/>
              <a:buSzTx/>
              <a:buFont typeface="Arial" pitchFamily="34" charset="0"/>
              <a:buChar char="•"/>
              <a:tabLst/>
              <a:defRPr/>
            </a:pPr>
            <a:r>
              <a:rPr lang="en-US" b="1" baseline="0" dirty="0" smtClean="0"/>
              <a:t>Nutrients are all of the chemical substances that an organism requires in order to live</a:t>
            </a:r>
            <a:r>
              <a:rPr lang="en-US" b="0" baseline="0" dirty="0" smtClean="0"/>
              <a:t>.  </a:t>
            </a:r>
          </a:p>
          <a:p>
            <a:pPr marL="171450" indent="-171450">
              <a:buFont typeface="Arial" pitchFamily="34" charset="0"/>
              <a:buChar char="•"/>
            </a:pPr>
            <a:r>
              <a:rPr lang="en-US" b="0" baseline="0" dirty="0" smtClean="0"/>
              <a:t>[animate 3x] Carbon, nitrogen, and phosphorus are elements that provide important nutrients to organisms and they are cycled through the biosphere as well. </a:t>
            </a:r>
          </a:p>
          <a:p>
            <a:pPr marL="171450" indent="-171450">
              <a:buFont typeface="Arial" pitchFamily="34" charset="0"/>
              <a:buChar char="•"/>
            </a:pPr>
            <a:r>
              <a:rPr lang="en-US" b="0" baseline="0" dirty="0" smtClean="0"/>
              <a:t>Nutrients are essential in order for organisms to grow and carry out the functions that are necessary for life. </a:t>
            </a:r>
          </a:p>
          <a:p>
            <a:pPr marL="171450" indent="-171450">
              <a:buFont typeface="Arial" pitchFamily="34" charset="0"/>
              <a:buChar char="•"/>
            </a:pPr>
            <a:r>
              <a:rPr lang="en-US" b="0" baseline="0" dirty="0" smtClean="0"/>
              <a:t> These cycles ensure that water and nutrients are not “used up”.  They are transformed and recycled through the biosphere.  </a:t>
            </a:r>
            <a:endParaRPr lang="en-US" b="0" dirty="0" smtClean="0"/>
          </a:p>
        </p:txBody>
      </p:sp>
      <p:sp>
        <p:nvSpPr>
          <p:cNvPr id="4" name="Slide Number Placeholder 3"/>
          <p:cNvSpPr>
            <a:spLocks noGrp="1"/>
          </p:cNvSpPr>
          <p:nvPr>
            <p:ph type="sldNum" sz="quarter" idx="10"/>
          </p:nvPr>
        </p:nvSpPr>
        <p:spPr/>
        <p:txBody>
          <a:bodyPr/>
          <a:lstStyle/>
          <a:p>
            <a:fld id="{B7E0AD9D-36F1-43EA-B990-4ECBE42BFFFF}"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611188"/>
            <a:ext cx="5943600" cy="3346450"/>
          </a:xfrm>
        </p:spPr>
      </p:sp>
      <p:sp>
        <p:nvSpPr>
          <p:cNvPr id="3" name="Notes Placeholder 2"/>
          <p:cNvSpPr>
            <a:spLocks noGrp="1"/>
          </p:cNvSpPr>
          <p:nvPr>
            <p:ph type="body" idx="1"/>
          </p:nvPr>
        </p:nvSpPr>
        <p:spPr/>
        <p:txBody>
          <a:bodyPr>
            <a:normAutofit/>
          </a:bodyPr>
          <a:lstStyle/>
          <a:p>
            <a:pPr marL="0" marR="0" lvl="0" indent="0" algn="l" defTabSz="914400" rtl="0" eaLnBrk="1" fontAlgn="base" latinLnBrk="0" hangingPunct="1">
              <a:lnSpc>
                <a:spcPct val="100000"/>
              </a:lnSpc>
              <a:spcBef>
                <a:spcPts val="571"/>
              </a:spcBef>
              <a:spcAft>
                <a:spcPct val="0"/>
              </a:spcAft>
              <a:buClrTx/>
              <a:buSzTx/>
              <a:buFontTx/>
              <a:buNone/>
              <a:tabLst/>
              <a:defRPr/>
            </a:pPr>
            <a:r>
              <a:rPr lang="en-US" b="1" baseline="0" dirty="0" smtClean="0"/>
              <a:t>Timing </a:t>
            </a:r>
            <a:r>
              <a:rPr lang="en-US" b="1" dirty="0" smtClean="0"/>
              <a:t>≈ 1 minute</a:t>
            </a:r>
            <a:endParaRPr lang="en-US" b="0" dirty="0" smtClean="0"/>
          </a:p>
          <a:p>
            <a:endParaRPr lang="en-US" b="0" dirty="0" smtClean="0"/>
          </a:p>
          <a:p>
            <a:r>
              <a:rPr lang="en-US" b="0" dirty="0" smtClean="0"/>
              <a:t>[Explain</a:t>
            </a:r>
            <a:r>
              <a:rPr lang="en-US" b="0" baseline="0" dirty="0" smtClean="0"/>
              <a:t> that we are going to take a trip through the water cycle as if we were one water molecule. Write on the slide as you go. ]</a:t>
            </a:r>
          </a:p>
          <a:p>
            <a:r>
              <a:rPr lang="en-US" b="0" baseline="0" dirty="0" smtClean="0"/>
              <a:t>[emphasize that evaporation, condensation, and precipitation are chemical processes…as discussed on slide 12)</a:t>
            </a:r>
          </a:p>
          <a:p>
            <a:pPr marL="171450" indent="-171450">
              <a:buFont typeface="Arial" pitchFamily="34" charset="0"/>
              <a:buChar char="•"/>
            </a:pPr>
            <a:r>
              <a:rPr lang="en-US" b="0" baseline="0" dirty="0" smtClean="0"/>
              <a:t>How is it that we do not run out of water? Let’s take a look at the water cycle. We are going to start in the ocean.  </a:t>
            </a:r>
          </a:p>
          <a:p>
            <a:pPr marL="171450" indent="-171450">
              <a:buFont typeface="Arial" pitchFamily="34" charset="0"/>
              <a:buChar char="•"/>
            </a:pPr>
            <a:r>
              <a:rPr lang="en-US" b="0" baseline="0" dirty="0" smtClean="0"/>
              <a:t>[animate]A water molecule in the ocean may first undergo evaporation as it is heated by the sun. Evaporation is the process by which a liquid changes into a gas.(the water returns to the cycle from the earth)  </a:t>
            </a:r>
          </a:p>
          <a:p>
            <a:pPr marL="171450" indent="-171450">
              <a:buFont typeface="Arial" pitchFamily="34" charset="0"/>
              <a:buChar char="•"/>
            </a:pPr>
            <a:r>
              <a:rPr lang="en-US" b="0" baseline="0" dirty="0" smtClean="0"/>
              <a:t>[animate]As the water molecule cools, it may undergo condensation, which is when water changes from a gas to a liquid phase (clouds)</a:t>
            </a:r>
          </a:p>
          <a:p>
            <a:pPr marL="171450" indent="-171450">
              <a:buFont typeface="Arial" pitchFamily="34" charset="0"/>
              <a:buChar char="•"/>
            </a:pPr>
            <a:r>
              <a:rPr lang="en-US" b="0" baseline="0" dirty="0" smtClean="0"/>
              <a:t>[animate]When so much water has condensed that it can’t be held in the air anymore, it will fall to the earth in the form of precipitation (rain or snow). (this is how the water returns back to earth)</a:t>
            </a:r>
          </a:p>
          <a:p>
            <a:pPr marL="171450" indent="-171450">
              <a:buFont typeface="Arial" pitchFamily="34" charset="0"/>
              <a:buChar char="•"/>
            </a:pPr>
            <a:r>
              <a:rPr lang="en-US" b="0" baseline="0" dirty="0" smtClean="0"/>
              <a:t>[animate]This precipitation will return to one of the reservoirs. </a:t>
            </a:r>
            <a:r>
              <a:rPr lang="en-US" b="1" baseline="0" dirty="0" smtClean="0"/>
              <a:t> A reservoir is a component of the biosphere that serves as a long time storage area for water or nutrients.</a:t>
            </a:r>
            <a:r>
              <a:rPr lang="en-US" b="0" baseline="0" dirty="0" smtClean="0"/>
              <a:t> </a:t>
            </a:r>
          </a:p>
          <a:p>
            <a:pPr marL="171450" indent="-171450">
              <a:buFont typeface="Arial" pitchFamily="34" charset="0"/>
              <a:buChar char="•"/>
            </a:pPr>
            <a:endParaRPr lang="en-US" b="0" baseline="0" dirty="0" smtClean="0"/>
          </a:p>
          <a:p>
            <a:pPr marL="0" indent="0">
              <a:buFont typeface="Arial" pitchFamily="34" charset="0"/>
              <a:buNone/>
            </a:pPr>
            <a:r>
              <a:rPr lang="en-US" b="1" baseline="0" dirty="0" smtClean="0"/>
              <a:t>Source notes: </a:t>
            </a:r>
            <a:r>
              <a:rPr lang="en-US" b="0" baseline="0" dirty="0" smtClean="0"/>
              <a:t>image by e2020</a:t>
            </a:r>
          </a:p>
        </p:txBody>
      </p:sp>
      <p:sp>
        <p:nvSpPr>
          <p:cNvPr id="4" name="Slide Number Placeholder 3"/>
          <p:cNvSpPr>
            <a:spLocks noGrp="1"/>
          </p:cNvSpPr>
          <p:nvPr>
            <p:ph type="sldNum" sz="quarter" idx="10"/>
          </p:nvPr>
        </p:nvSpPr>
        <p:spPr/>
        <p:txBody>
          <a:bodyPr/>
          <a:lstStyle/>
          <a:p>
            <a:fld id="{B7E0AD9D-36F1-43EA-B990-4ECBE42BFFFF}" type="slidenum">
              <a:rPr lang="en-US" smtClean="0"/>
              <a:pPr/>
              <a:t>10</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Click to edit Master title style</a:t>
            </a:r>
            <a:endParaRPr lang="en-US" dirty="0"/>
          </a:p>
        </p:txBody>
      </p:sp>
      <p:sp>
        <p:nvSpPr>
          <p:cNvPr id="5" name="Text Placeholder 5"/>
          <p:cNvSpPr>
            <a:spLocks noGrp="1"/>
          </p:cNvSpPr>
          <p:nvPr>
            <p:ph type="body" sz="quarter" idx="10"/>
          </p:nvPr>
        </p:nvSpPr>
        <p:spPr>
          <a:xfrm>
            <a:off x="4995466" y="0"/>
            <a:ext cx="1371600" cy="2743200"/>
          </a:xfrm>
          <a:solidFill>
            <a:srgbClr val="FFFFD6"/>
          </a:solidFill>
        </p:spPr>
        <p:txBody>
          <a:bodyPr lIns="43496" rIns="43496"/>
          <a:lstStyle>
            <a:lvl1pPr marL="0" indent="0">
              <a:spcBef>
                <a:spcPts val="571"/>
              </a:spcBef>
              <a:buNone/>
              <a:defRPr sz="700" b="0">
                <a:solidFill>
                  <a:schemeClr val="tx1"/>
                </a:solidFill>
              </a:defRPr>
            </a:lvl1pPr>
            <a:lvl2pPr marL="52860" indent="-52860">
              <a:spcBef>
                <a:spcPts val="0"/>
              </a:spcBef>
              <a:defRPr sz="700">
                <a:solidFill>
                  <a:schemeClr val="tx1"/>
                </a:solidFill>
              </a:defRPr>
            </a:lvl2pPr>
            <a:lvl3pPr marL="52860" indent="-52860">
              <a:defRPr sz="600">
                <a:solidFill>
                  <a:schemeClr val="tx1">
                    <a:lumMod val="50000"/>
                  </a:schemeClr>
                </a:solidFill>
              </a:defRPr>
            </a:lvl3pPr>
            <a:lvl4pPr marL="52860" indent="-52860">
              <a:defRPr sz="600">
                <a:solidFill>
                  <a:schemeClr val="tx1">
                    <a:lumMod val="50000"/>
                  </a:schemeClr>
                </a:solidFill>
              </a:defRPr>
            </a:lvl4pPr>
            <a:lvl5pPr marL="52860" indent="-52860">
              <a:defRPr sz="600">
                <a:solidFill>
                  <a:schemeClr val="tx1">
                    <a:lumMod val="50000"/>
                  </a:schemeClr>
                </a:solidFill>
              </a:defRPr>
            </a:lvl5pPr>
          </a:lstStyle>
          <a:p>
            <a:pPr lvl="0"/>
            <a:r>
              <a:rPr lang="en-US" dirty="0" smtClean="0"/>
              <a:t>Click to edit Master text styles</a:t>
            </a:r>
          </a:p>
          <a:p>
            <a:pPr lvl="1"/>
            <a:r>
              <a:rPr lang="en-US" dirty="0" smtClean="0"/>
              <a:t>Second level</a:t>
            </a:r>
          </a:p>
        </p:txBody>
      </p:sp>
      <p:sp>
        <p:nvSpPr>
          <p:cNvPr id="6" name="Rectangle 3"/>
          <p:cNvSpPr>
            <a:spLocks noGrp="1" noChangeArrowheads="1"/>
          </p:cNvSpPr>
          <p:nvPr>
            <p:ph idx="1"/>
          </p:nvPr>
        </p:nvSpPr>
        <p:spPr bwMode="auto">
          <a:xfrm>
            <a:off x="0" y="550862"/>
            <a:ext cx="4873625" cy="2192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64592" tIns="91440" rIns="164592" bIns="9144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53653979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Line Title">
    <p:spTree>
      <p:nvGrpSpPr>
        <p:cNvPr id="1" name=""/>
        <p:cNvGrpSpPr/>
        <p:nvPr/>
      </p:nvGrpSpPr>
      <p:grpSpPr>
        <a:xfrm>
          <a:off x="0" y="0"/>
          <a:ext cx="0" cy="0"/>
          <a:chOff x="0" y="0"/>
          <a:chExt cx="0" cy="0"/>
        </a:xfrm>
      </p:grpSpPr>
      <p:pic>
        <p:nvPicPr>
          <p:cNvPr id="6145" name="Picture 1" descr="http://cdn.morguefile.com/imageData/public/files/a/alvimann/preview/fldr_2008_11_07/file000144098315.jp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14002" b="17281"/>
          <a:stretch/>
        </p:blipFill>
        <p:spPr bwMode="auto">
          <a:xfrm>
            <a:off x="0" y="0"/>
            <a:ext cx="3272775" cy="1600200"/>
          </a:xfrm>
          <a:prstGeom prst="rect">
            <a:avLst/>
          </a:prstGeom>
          <a:noFill/>
          <a:extLst>
            <a:ext uri="{909E8E84-426E-40DD-AFC4-6F175D3DCCD1}">
              <a14:hiddenFill xmlns:a14="http://schemas.microsoft.com/office/drawing/2010/main">
                <a:solidFill>
                  <a:srgbClr val="FFFFFF"/>
                </a:solidFill>
              </a14:hiddenFill>
            </a:ext>
          </a:extLst>
        </p:spPr>
      </p:pic>
      <p:sp>
        <p:nvSpPr>
          <p:cNvPr id="6147" name="Rectangle 3"/>
          <p:cNvSpPr>
            <a:spLocks noGrp="1" noChangeArrowheads="1"/>
          </p:cNvSpPr>
          <p:nvPr>
            <p:ph type="subTitle" idx="1"/>
          </p:nvPr>
        </p:nvSpPr>
        <p:spPr>
          <a:xfrm>
            <a:off x="171450" y="2062890"/>
            <a:ext cx="4537076" cy="680320"/>
          </a:xfrm>
        </p:spPr>
        <p:txBody>
          <a:bodyPr tIns="18288" anchor="ctr" anchorCtr="0"/>
          <a:lstStyle>
            <a:lvl1pPr marL="512763" indent="-512763" algn="l">
              <a:defRPr sz="1100" b="1"/>
            </a:lvl1pPr>
          </a:lstStyle>
          <a:p>
            <a:pPr lvl="0"/>
            <a:r>
              <a:rPr lang="en-US" noProof="0" dirty="0" smtClean="0"/>
              <a:t>Click to edit Master subtitle style</a:t>
            </a:r>
          </a:p>
        </p:txBody>
      </p:sp>
      <p:sp>
        <p:nvSpPr>
          <p:cNvPr id="7" name="Text Placeholder 5"/>
          <p:cNvSpPr>
            <a:spLocks noGrp="1"/>
          </p:cNvSpPr>
          <p:nvPr>
            <p:ph type="body" sz="quarter" idx="10"/>
          </p:nvPr>
        </p:nvSpPr>
        <p:spPr>
          <a:xfrm>
            <a:off x="4995466" y="0"/>
            <a:ext cx="1371600" cy="2743200"/>
          </a:xfrm>
          <a:solidFill>
            <a:srgbClr val="FFFFD6"/>
          </a:solidFill>
        </p:spPr>
        <p:txBody>
          <a:bodyPr lIns="43496" rIns="43496"/>
          <a:lstStyle>
            <a:lvl1pPr marL="0" indent="0">
              <a:spcBef>
                <a:spcPts val="571"/>
              </a:spcBef>
              <a:buNone/>
              <a:defRPr sz="700" b="0">
                <a:solidFill>
                  <a:schemeClr val="tx1"/>
                </a:solidFill>
              </a:defRPr>
            </a:lvl1pPr>
            <a:lvl2pPr marL="52860" indent="-52860">
              <a:spcBef>
                <a:spcPts val="0"/>
              </a:spcBef>
              <a:defRPr sz="700">
                <a:solidFill>
                  <a:schemeClr val="tx1"/>
                </a:solidFill>
              </a:defRPr>
            </a:lvl2pPr>
            <a:lvl3pPr marL="52860" indent="-52860">
              <a:defRPr sz="600">
                <a:solidFill>
                  <a:schemeClr val="tx1">
                    <a:lumMod val="50000"/>
                  </a:schemeClr>
                </a:solidFill>
              </a:defRPr>
            </a:lvl3pPr>
            <a:lvl4pPr marL="52860" indent="-52860">
              <a:defRPr sz="600">
                <a:solidFill>
                  <a:schemeClr val="tx1">
                    <a:lumMod val="50000"/>
                  </a:schemeClr>
                </a:solidFill>
              </a:defRPr>
            </a:lvl4pPr>
            <a:lvl5pPr marL="52860" indent="-52860">
              <a:defRPr sz="600">
                <a:solidFill>
                  <a:schemeClr val="tx1">
                    <a:lumMod val="50000"/>
                  </a:schemeClr>
                </a:solidFill>
              </a:defRPr>
            </a:lvl5pPr>
          </a:lstStyle>
          <a:p>
            <a:pPr lvl="0"/>
            <a:r>
              <a:rPr lang="en-US" dirty="0" smtClean="0"/>
              <a:t>Click to edit Master text styles</a:t>
            </a:r>
          </a:p>
          <a:p>
            <a:pPr lvl="1"/>
            <a:r>
              <a:rPr lang="en-US" dirty="0" smtClean="0"/>
              <a:t>Second level</a:t>
            </a:r>
          </a:p>
        </p:txBody>
      </p:sp>
      <p:sp>
        <p:nvSpPr>
          <p:cNvPr id="9" name="Footer Placeholder 1"/>
          <p:cNvSpPr>
            <a:spLocks noGrp="1"/>
          </p:cNvSpPr>
          <p:nvPr>
            <p:ph type="ftr" sz="quarter" idx="11"/>
          </p:nvPr>
        </p:nvSpPr>
        <p:spPr>
          <a:xfrm>
            <a:off x="0" y="1600200"/>
            <a:ext cx="4873625" cy="548640"/>
          </a:xfrm>
          <a:prstGeom prst="rect">
            <a:avLst/>
          </a:prstGeom>
          <a:solidFill>
            <a:srgbClr val="4D4F58"/>
          </a:solidFill>
        </p:spPr>
        <p:txBody>
          <a:bodyPr lIns="164592" tIns="21745" rIns="164592" bIns="21745" anchor="ctr" anchorCtr="0"/>
          <a:lstStyle>
            <a:lvl1pPr algn="l">
              <a:lnSpc>
                <a:spcPct val="100000"/>
              </a:lnSpc>
              <a:spcBef>
                <a:spcPts val="0"/>
              </a:spcBef>
              <a:defRPr sz="1400" b="1">
                <a:solidFill>
                  <a:schemeClr val="bg1"/>
                </a:solidFill>
              </a:defRPr>
            </a:lvl1pPr>
          </a:lstStyle>
          <a:p>
            <a:r>
              <a:rPr lang="en-US" dirty="0" smtClean="0"/>
              <a:t>Example Deck</a:t>
            </a:r>
            <a:endParaRPr lang="en-US" dirty="0"/>
          </a:p>
        </p:txBody>
      </p:sp>
    </p:spTree>
    <p:extLst>
      <p:ext uri="{BB962C8B-B14F-4D97-AF65-F5344CB8AC3E}">
        <p14:creationId xmlns:p14="http://schemas.microsoft.com/office/powerpoint/2010/main" val="187949516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sp>
        <p:nvSpPr>
          <p:cNvPr id="3" name="Title 2"/>
          <p:cNvSpPr>
            <a:spLocks noGrp="1"/>
          </p:cNvSpPr>
          <p:nvPr>
            <p:ph type="title"/>
          </p:nvPr>
        </p:nvSpPr>
        <p:spPr>
          <a:xfrm>
            <a:off x="2" y="0"/>
            <a:ext cx="4873623" cy="548640"/>
          </a:xfrm>
          <a:prstGeom prst="rect">
            <a:avLst/>
          </a:prstGeom>
          <a:solidFill>
            <a:schemeClr val="accent4"/>
          </a:solidFill>
        </p:spPr>
        <p:txBody>
          <a:bodyPr anchor="ctr" anchorCtr="0"/>
          <a:lstStyle>
            <a:lvl1pPr marL="544513" indent="-544513">
              <a:defRPr sz="1400">
                <a:solidFill>
                  <a:schemeClr val="bg2"/>
                </a:solidFill>
              </a:defRPr>
            </a:lvl1pPr>
          </a:lstStyle>
          <a:p>
            <a:r>
              <a:rPr lang="en-US" dirty="0" smtClean="0"/>
              <a:t>Click to edit Master title style</a:t>
            </a:r>
            <a:endParaRPr lang="en-US" dirty="0"/>
          </a:p>
        </p:txBody>
      </p:sp>
      <p:sp>
        <p:nvSpPr>
          <p:cNvPr id="5" name="Text Placeholder 5"/>
          <p:cNvSpPr>
            <a:spLocks noGrp="1"/>
          </p:cNvSpPr>
          <p:nvPr>
            <p:ph type="body" sz="quarter" idx="10"/>
          </p:nvPr>
        </p:nvSpPr>
        <p:spPr>
          <a:xfrm>
            <a:off x="4995466" y="0"/>
            <a:ext cx="1371600" cy="2743200"/>
          </a:xfrm>
          <a:solidFill>
            <a:srgbClr val="FFFFD6"/>
          </a:solidFill>
        </p:spPr>
        <p:txBody>
          <a:bodyPr lIns="43496" rIns="43496"/>
          <a:lstStyle>
            <a:lvl1pPr marL="0" indent="0">
              <a:spcBef>
                <a:spcPts val="571"/>
              </a:spcBef>
              <a:buNone/>
              <a:defRPr sz="700" b="0">
                <a:solidFill>
                  <a:schemeClr val="tx1"/>
                </a:solidFill>
              </a:defRPr>
            </a:lvl1pPr>
            <a:lvl2pPr marL="52860" indent="-52860">
              <a:spcBef>
                <a:spcPts val="0"/>
              </a:spcBef>
              <a:defRPr sz="700">
                <a:solidFill>
                  <a:schemeClr val="tx1"/>
                </a:solidFill>
              </a:defRPr>
            </a:lvl2pPr>
            <a:lvl3pPr marL="52860" indent="-52860">
              <a:defRPr sz="600">
                <a:solidFill>
                  <a:schemeClr val="tx1">
                    <a:lumMod val="50000"/>
                  </a:schemeClr>
                </a:solidFill>
              </a:defRPr>
            </a:lvl3pPr>
            <a:lvl4pPr marL="52860" indent="-52860">
              <a:defRPr sz="600">
                <a:solidFill>
                  <a:schemeClr val="tx1">
                    <a:lumMod val="50000"/>
                  </a:schemeClr>
                </a:solidFill>
              </a:defRPr>
            </a:lvl4pPr>
            <a:lvl5pPr marL="52860" indent="-52860">
              <a:defRPr sz="600">
                <a:solidFill>
                  <a:schemeClr val="tx1">
                    <a:lumMod val="50000"/>
                  </a:schemeClr>
                </a:solidFill>
              </a:defRPr>
            </a:lvl5pPr>
          </a:lstStyle>
          <a:p>
            <a:pPr lvl="0"/>
            <a:r>
              <a:rPr lang="en-US" dirty="0" smtClean="0"/>
              <a:t>Click to edit Master text styles</a:t>
            </a:r>
          </a:p>
          <a:p>
            <a:pPr lvl="1"/>
            <a:r>
              <a:rPr lang="en-US" dirty="0" smtClean="0"/>
              <a:t>Second level</a:t>
            </a:r>
          </a:p>
        </p:txBody>
      </p:sp>
      <p:sp>
        <p:nvSpPr>
          <p:cNvPr id="6" name="Rectangle 5"/>
          <p:cNvSpPr/>
          <p:nvPr userDrawn="1"/>
        </p:nvSpPr>
        <p:spPr bwMode="auto">
          <a:xfrm>
            <a:off x="3273425" y="2148839"/>
            <a:ext cx="1600200" cy="594361"/>
          </a:xfrm>
          <a:prstGeom prst="rect">
            <a:avLst/>
          </a:prstGeom>
          <a:solidFill>
            <a:schemeClr val="accent4"/>
          </a:solidFill>
          <a:ln>
            <a:noFill/>
          </a:ln>
          <a:effectLst/>
          <a:extLst/>
        </p:spPr>
        <p:txBody>
          <a:bodyPr vert="horz" wrap="square" lIns="274320" tIns="45720" rIns="274320" bIns="45720" numCol="1" rtlCol="0" anchor="t" anchorCtr="0" compatLnSpc="1">
            <a:prstTxWarp prst="textNoShape">
              <a:avLst/>
            </a:prstTxWarp>
          </a:bodyPr>
          <a:lstStyle/>
          <a:p>
            <a: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pPr>
            <a:endParaRPr kumimoji="0" lang="en-US" sz="3200" b="0" i="0" u="none" strike="noStrike" cap="none" normalizeH="0" baseline="0" dirty="0" smtClean="0">
              <a:ln>
                <a:noFill/>
              </a:ln>
              <a:solidFill>
                <a:schemeClr val="tx1"/>
              </a:solidFill>
              <a:effectLst/>
              <a:latin typeface="Arial" charset="0"/>
            </a:endParaRPr>
          </a:p>
        </p:txBody>
      </p:sp>
      <p:sp>
        <p:nvSpPr>
          <p:cNvPr id="4" name="Content Placeholder 3"/>
          <p:cNvSpPr>
            <a:spLocks noGrp="1"/>
          </p:cNvSpPr>
          <p:nvPr>
            <p:ph sz="quarter" idx="13"/>
          </p:nvPr>
        </p:nvSpPr>
        <p:spPr>
          <a:xfrm>
            <a:off x="171450" y="549275"/>
            <a:ext cx="3101975" cy="2051050"/>
          </a:xfrm>
        </p:spPr>
        <p:txBody>
          <a:bodyPr rIns="164592"/>
          <a:lstStyle/>
          <a:p>
            <a:pPr lvl="0"/>
            <a:r>
              <a:rPr lang="en-US" dirty="0" smtClean="0"/>
              <a:t>Click to edit Master text styles</a:t>
            </a:r>
          </a:p>
          <a:p>
            <a:pPr lvl="1"/>
            <a:r>
              <a:rPr lang="en-US" dirty="0" smtClean="0"/>
              <a:t>Second level</a:t>
            </a:r>
          </a:p>
          <a:p>
            <a:pPr lvl="2"/>
            <a:r>
              <a:rPr lang="en-US" dirty="0" smtClean="0"/>
              <a:t>Third level</a:t>
            </a:r>
          </a:p>
        </p:txBody>
      </p:sp>
      <p:sp>
        <p:nvSpPr>
          <p:cNvPr id="7" name="Rectangle 6"/>
          <p:cNvSpPr/>
          <p:nvPr userDrawn="1"/>
        </p:nvSpPr>
        <p:spPr bwMode="auto">
          <a:xfrm>
            <a:off x="3273425" y="548639"/>
            <a:ext cx="1600200" cy="1600200"/>
          </a:xfrm>
          <a:prstGeom prst="rect">
            <a:avLst/>
          </a:prstGeom>
          <a:solidFill>
            <a:schemeClr val="accent4">
              <a:lumMod val="40000"/>
              <a:lumOff val="60000"/>
            </a:schemeClr>
          </a:solidFill>
          <a:ln>
            <a:noFill/>
          </a:ln>
          <a:effectLst/>
          <a:extLst/>
        </p:spPr>
        <p:txBody>
          <a:bodyPr vert="horz" wrap="square" lIns="274320" tIns="45720" rIns="274320" bIns="45720" numCol="1" rtlCol="0" anchor="t" anchorCtr="0" compatLnSpc="1">
            <a:prstTxWarp prst="textNoShape">
              <a:avLst/>
            </a:prstTxWarp>
          </a:bodyPr>
          <a:lstStyle/>
          <a:p>
            <a: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pPr>
            <a:endParaRPr kumimoji="0" lang="en-US" sz="32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334929404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mage + List">
    <p:spTree>
      <p:nvGrpSpPr>
        <p:cNvPr id="1" name=""/>
        <p:cNvGrpSpPr/>
        <p:nvPr/>
      </p:nvGrpSpPr>
      <p:grpSpPr>
        <a:xfrm>
          <a:off x="0" y="0"/>
          <a:ext cx="0" cy="0"/>
          <a:chOff x="0" y="0"/>
          <a:chExt cx="0" cy="0"/>
        </a:xfrm>
      </p:grpSpPr>
      <p:sp>
        <p:nvSpPr>
          <p:cNvPr id="3" name="Title 2"/>
          <p:cNvSpPr>
            <a:spLocks noGrp="1"/>
          </p:cNvSpPr>
          <p:nvPr>
            <p:ph type="title"/>
          </p:nvPr>
        </p:nvSpPr>
        <p:spPr>
          <a:xfrm>
            <a:off x="2" y="0"/>
            <a:ext cx="4873623" cy="548640"/>
          </a:xfrm>
          <a:prstGeom prst="rect">
            <a:avLst/>
          </a:prstGeom>
          <a:solidFill>
            <a:schemeClr val="accent4"/>
          </a:solidFill>
        </p:spPr>
        <p:txBody>
          <a:bodyPr/>
          <a:lstStyle>
            <a:lvl1pPr marL="544513" indent="-544513">
              <a:defRPr sz="1400">
                <a:solidFill>
                  <a:schemeClr val="bg2"/>
                </a:solidFill>
              </a:defRPr>
            </a:lvl1pPr>
          </a:lstStyle>
          <a:p>
            <a:r>
              <a:rPr lang="en-US" dirty="0" smtClean="0"/>
              <a:t>Click to edit Master title style</a:t>
            </a:r>
            <a:endParaRPr lang="en-US" dirty="0"/>
          </a:p>
        </p:txBody>
      </p:sp>
      <p:sp>
        <p:nvSpPr>
          <p:cNvPr id="5" name="Text Placeholder 5"/>
          <p:cNvSpPr>
            <a:spLocks noGrp="1"/>
          </p:cNvSpPr>
          <p:nvPr>
            <p:ph type="body" sz="quarter" idx="10"/>
          </p:nvPr>
        </p:nvSpPr>
        <p:spPr>
          <a:xfrm>
            <a:off x="4995466" y="0"/>
            <a:ext cx="1371600" cy="2743200"/>
          </a:xfrm>
          <a:solidFill>
            <a:srgbClr val="FFFFD6"/>
          </a:solidFill>
        </p:spPr>
        <p:txBody>
          <a:bodyPr lIns="43496" rIns="43496"/>
          <a:lstStyle>
            <a:lvl1pPr marL="0" indent="0">
              <a:spcBef>
                <a:spcPts val="571"/>
              </a:spcBef>
              <a:buNone/>
              <a:defRPr sz="700" b="0">
                <a:solidFill>
                  <a:schemeClr val="tx1"/>
                </a:solidFill>
              </a:defRPr>
            </a:lvl1pPr>
            <a:lvl2pPr marL="52860" indent="-52860">
              <a:spcBef>
                <a:spcPts val="0"/>
              </a:spcBef>
              <a:defRPr sz="700">
                <a:solidFill>
                  <a:schemeClr val="tx1"/>
                </a:solidFill>
              </a:defRPr>
            </a:lvl2pPr>
            <a:lvl3pPr marL="52860" indent="-52860">
              <a:defRPr sz="600">
                <a:solidFill>
                  <a:schemeClr val="tx1">
                    <a:lumMod val="50000"/>
                  </a:schemeClr>
                </a:solidFill>
              </a:defRPr>
            </a:lvl3pPr>
            <a:lvl4pPr marL="52860" indent="-52860">
              <a:defRPr sz="600">
                <a:solidFill>
                  <a:schemeClr val="tx1">
                    <a:lumMod val="50000"/>
                  </a:schemeClr>
                </a:solidFill>
              </a:defRPr>
            </a:lvl4pPr>
            <a:lvl5pPr marL="52860" indent="-52860">
              <a:defRPr sz="600">
                <a:solidFill>
                  <a:schemeClr val="tx1">
                    <a:lumMod val="50000"/>
                  </a:schemeClr>
                </a:solidFill>
              </a:defRPr>
            </a:lvl5pPr>
          </a:lstStyle>
          <a:p>
            <a:pPr lvl="0"/>
            <a:r>
              <a:rPr lang="en-US" dirty="0" smtClean="0"/>
              <a:t>Click to edit Master text styles</a:t>
            </a:r>
          </a:p>
          <a:p>
            <a:pPr lvl="1"/>
            <a:r>
              <a:rPr lang="en-US" dirty="0" smtClean="0"/>
              <a:t>Second level</a:t>
            </a:r>
          </a:p>
        </p:txBody>
      </p:sp>
      <p:sp>
        <p:nvSpPr>
          <p:cNvPr id="6" name="Rectangle 5"/>
          <p:cNvSpPr/>
          <p:nvPr userDrawn="1"/>
        </p:nvSpPr>
        <p:spPr bwMode="auto">
          <a:xfrm>
            <a:off x="3273425" y="2148839"/>
            <a:ext cx="1600200" cy="594361"/>
          </a:xfrm>
          <a:prstGeom prst="rect">
            <a:avLst/>
          </a:prstGeom>
          <a:solidFill>
            <a:schemeClr val="accent4"/>
          </a:solidFill>
          <a:ln>
            <a:noFill/>
          </a:ln>
          <a:effectLst/>
          <a:extLst/>
        </p:spPr>
        <p:txBody>
          <a:bodyPr vert="horz" wrap="square" lIns="274320" tIns="45720" rIns="274320" bIns="45720" numCol="1" rtlCol="0" anchor="t" anchorCtr="0" compatLnSpc="1">
            <a:prstTxWarp prst="textNoShape">
              <a:avLst/>
            </a:prstTxWarp>
          </a:bodyPr>
          <a:lstStyle/>
          <a:p>
            <a: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pPr>
            <a:endParaRPr kumimoji="0" lang="en-US" sz="3200" b="0" i="0" u="none" strike="noStrike" cap="none" normalizeH="0" baseline="0" dirty="0" smtClean="0">
              <a:ln>
                <a:noFill/>
              </a:ln>
              <a:solidFill>
                <a:schemeClr val="tx1"/>
              </a:solidFill>
              <a:effectLst/>
              <a:latin typeface="Arial" charset="0"/>
            </a:endParaRPr>
          </a:p>
        </p:txBody>
      </p:sp>
      <p:sp>
        <p:nvSpPr>
          <p:cNvPr id="4" name="Content Placeholder 3"/>
          <p:cNvSpPr>
            <a:spLocks noGrp="1"/>
          </p:cNvSpPr>
          <p:nvPr>
            <p:ph sz="quarter" idx="13" hasCustomPrompt="1"/>
          </p:nvPr>
        </p:nvSpPr>
        <p:spPr>
          <a:xfrm>
            <a:off x="171450" y="653142"/>
            <a:ext cx="1325880" cy="1947184"/>
          </a:xfrm>
          <a:solidFill>
            <a:srgbClr val="FF0000"/>
          </a:solidFill>
        </p:spPr>
        <p:txBody>
          <a:bodyPr/>
          <a:lstStyle/>
          <a:p>
            <a:pPr lvl="0"/>
            <a:r>
              <a:rPr lang="en-US" dirty="0" smtClean="0"/>
              <a:t>PICTURE</a:t>
            </a:r>
          </a:p>
        </p:txBody>
      </p:sp>
      <p:sp>
        <p:nvSpPr>
          <p:cNvPr id="8" name="Content Placeholder 3"/>
          <p:cNvSpPr>
            <a:spLocks noGrp="1"/>
          </p:cNvSpPr>
          <p:nvPr>
            <p:ph sz="quarter" idx="14"/>
          </p:nvPr>
        </p:nvSpPr>
        <p:spPr>
          <a:xfrm>
            <a:off x="1737360" y="548640"/>
            <a:ext cx="1325880" cy="2051686"/>
          </a:xfrm>
        </p:spPr>
        <p:txBody>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10" name="Rectangle 9"/>
          <p:cNvSpPr/>
          <p:nvPr userDrawn="1"/>
        </p:nvSpPr>
        <p:spPr bwMode="auto">
          <a:xfrm>
            <a:off x="3273425" y="548640"/>
            <a:ext cx="1600200" cy="1600200"/>
          </a:xfrm>
          <a:prstGeom prst="rect">
            <a:avLst/>
          </a:prstGeom>
          <a:solidFill>
            <a:schemeClr val="accent4">
              <a:lumMod val="40000"/>
              <a:lumOff val="60000"/>
            </a:schemeClr>
          </a:solidFill>
          <a:ln>
            <a:noFill/>
          </a:ln>
          <a:effectLst/>
          <a:extLst/>
        </p:spPr>
        <p:txBody>
          <a:bodyPr vert="horz" wrap="square" lIns="274320" tIns="45720" rIns="274320" bIns="45720" numCol="1" rtlCol="0" anchor="t" anchorCtr="0" compatLnSpc="1">
            <a:prstTxWarp prst="textNoShape">
              <a:avLst/>
            </a:prstTxWarp>
          </a:bodyPr>
          <a:lstStyle/>
          <a:p>
            <a: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pPr>
            <a:endParaRPr kumimoji="0" lang="en-US" sz="32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321531648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Columns">
    <p:spTree>
      <p:nvGrpSpPr>
        <p:cNvPr id="1" name=""/>
        <p:cNvGrpSpPr/>
        <p:nvPr/>
      </p:nvGrpSpPr>
      <p:grpSpPr>
        <a:xfrm>
          <a:off x="0" y="0"/>
          <a:ext cx="0" cy="0"/>
          <a:chOff x="0" y="0"/>
          <a:chExt cx="0" cy="0"/>
        </a:xfrm>
      </p:grpSpPr>
      <p:sp>
        <p:nvSpPr>
          <p:cNvPr id="3" name="Title 2"/>
          <p:cNvSpPr>
            <a:spLocks noGrp="1"/>
          </p:cNvSpPr>
          <p:nvPr>
            <p:ph type="title"/>
          </p:nvPr>
        </p:nvSpPr>
        <p:spPr>
          <a:xfrm>
            <a:off x="2" y="0"/>
            <a:ext cx="4873623" cy="548640"/>
          </a:xfrm>
          <a:prstGeom prst="rect">
            <a:avLst/>
          </a:prstGeom>
          <a:solidFill>
            <a:schemeClr val="accent4"/>
          </a:solidFill>
        </p:spPr>
        <p:txBody>
          <a:bodyPr/>
          <a:lstStyle>
            <a:lvl1pPr marL="544513" indent="-544513">
              <a:defRPr sz="1400">
                <a:solidFill>
                  <a:schemeClr val="bg2"/>
                </a:solidFill>
              </a:defRPr>
            </a:lvl1pPr>
          </a:lstStyle>
          <a:p>
            <a:r>
              <a:rPr lang="en-US" dirty="0" smtClean="0"/>
              <a:t>Click to edit Master title style</a:t>
            </a:r>
            <a:endParaRPr lang="en-US" dirty="0"/>
          </a:p>
        </p:txBody>
      </p:sp>
      <p:sp>
        <p:nvSpPr>
          <p:cNvPr id="5" name="Text Placeholder 5"/>
          <p:cNvSpPr>
            <a:spLocks noGrp="1"/>
          </p:cNvSpPr>
          <p:nvPr>
            <p:ph type="body" sz="quarter" idx="10"/>
          </p:nvPr>
        </p:nvSpPr>
        <p:spPr>
          <a:xfrm>
            <a:off x="4995466" y="0"/>
            <a:ext cx="1371600" cy="2743200"/>
          </a:xfrm>
          <a:solidFill>
            <a:srgbClr val="FFFFD6"/>
          </a:solidFill>
        </p:spPr>
        <p:txBody>
          <a:bodyPr lIns="43496" rIns="43496"/>
          <a:lstStyle>
            <a:lvl1pPr marL="0" indent="0">
              <a:spcBef>
                <a:spcPts val="571"/>
              </a:spcBef>
              <a:buNone/>
              <a:defRPr sz="700" b="0">
                <a:solidFill>
                  <a:schemeClr val="tx1"/>
                </a:solidFill>
              </a:defRPr>
            </a:lvl1pPr>
            <a:lvl2pPr marL="52860" indent="-52860">
              <a:spcBef>
                <a:spcPts val="0"/>
              </a:spcBef>
              <a:defRPr sz="700">
                <a:solidFill>
                  <a:schemeClr val="tx1"/>
                </a:solidFill>
              </a:defRPr>
            </a:lvl2pPr>
            <a:lvl3pPr marL="52860" indent="-52860">
              <a:defRPr sz="600">
                <a:solidFill>
                  <a:schemeClr val="tx1">
                    <a:lumMod val="50000"/>
                  </a:schemeClr>
                </a:solidFill>
              </a:defRPr>
            </a:lvl3pPr>
            <a:lvl4pPr marL="52860" indent="-52860">
              <a:defRPr sz="600">
                <a:solidFill>
                  <a:schemeClr val="tx1">
                    <a:lumMod val="50000"/>
                  </a:schemeClr>
                </a:solidFill>
              </a:defRPr>
            </a:lvl4pPr>
            <a:lvl5pPr marL="52860" indent="-52860">
              <a:defRPr sz="600">
                <a:solidFill>
                  <a:schemeClr val="tx1">
                    <a:lumMod val="50000"/>
                  </a:schemeClr>
                </a:solidFill>
              </a:defRPr>
            </a:lvl5pPr>
          </a:lstStyle>
          <a:p>
            <a:pPr lvl="0"/>
            <a:r>
              <a:rPr lang="en-US" dirty="0" smtClean="0"/>
              <a:t>Click to edit Master text styles</a:t>
            </a:r>
          </a:p>
          <a:p>
            <a:pPr lvl="1"/>
            <a:r>
              <a:rPr lang="en-US" dirty="0" smtClean="0"/>
              <a:t>Second level</a:t>
            </a:r>
          </a:p>
        </p:txBody>
      </p:sp>
      <p:sp>
        <p:nvSpPr>
          <p:cNvPr id="6" name="Rectangle 5"/>
          <p:cNvSpPr/>
          <p:nvPr userDrawn="1"/>
        </p:nvSpPr>
        <p:spPr bwMode="auto">
          <a:xfrm>
            <a:off x="3273425" y="2148839"/>
            <a:ext cx="1600200" cy="594361"/>
          </a:xfrm>
          <a:prstGeom prst="rect">
            <a:avLst/>
          </a:prstGeom>
          <a:solidFill>
            <a:schemeClr val="accent4"/>
          </a:solidFill>
          <a:ln>
            <a:noFill/>
          </a:ln>
          <a:effectLst/>
          <a:extLst/>
        </p:spPr>
        <p:txBody>
          <a:bodyPr vert="horz" wrap="square" lIns="274320" tIns="45720" rIns="274320" bIns="45720" numCol="1" rtlCol="0" anchor="t" anchorCtr="0" compatLnSpc="1">
            <a:prstTxWarp prst="textNoShape">
              <a:avLst/>
            </a:prstTxWarp>
          </a:bodyPr>
          <a:lstStyle/>
          <a:p>
            <a: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pPr>
            <a:endParaRPr kumimoji="0" lang="en-US" sz="3200" b="0" i="0" u="none" strike="noStrike" cap="none" normalizeH="0" baseline="0" dirty="0" smtClean="0">
              <a:ln>
                <a:noFill/>
              </a:ln>
              <a:solidFill>
                <a:schemeClr val="tx1"/>
              </a:solidFill>
              <a:effectLst/>
              <a:latin typeface="Arial" charset="0"/>
            </a:endParaRPr>
          </a:p>
        </p:txBody>
      </p:sp>
      <p:sp>
        <p:nvSpPr>
          <p:cNvPr id="4" name="Content Placeholder 3"/>
          <p:cNvSpPr>
            <a:spLocks noGrp="1"/>
          </p:cNvSpPr>
          <p:nvPr>
            <p:ph sz="quarter" idx="13"/>
          </p:nvPr>
        </p:nvSpPr>
        <p:spPr>
          <a:xfrm>
            <a:off x="171450" y="550863"/>
            <a:ext cx="1325880" cy="2049462"/>
          </a:xfrm>
        </p:spPr>
        <p:txBody>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8" name="Content Placeholder 3"/>
          <p:cNvSpPr>
            <a:spLocks noGrp="1"/>
          </p:cNvSpPr>
          <p:nvPr>
            <p:ph sz="quarter" idx="14"/>
          </p:nvPr>
        </p:nvSpPr>
        <p:spPr>
          <a:xfrm>
            <a:off x="1735211" y="548640"/>
            <a:ext cx="1325880" cy="2051686"/>
          </a:xfrm>
        </p:spPr>
        <p:txBody>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9" name="Rectangle 8"/>
          <p:cNvSpPr/>
          <p:nvPr userDrawn="1"/>
        </p:nvSpPr>
        <p:spPr bwMode="auto">
          <a:xfrm>
            <a:off x="3273425" y="548640"/>
            <a:ext cx="1600200" cy="1600200"/>
          </a:xfrm>
          <a:prstGeom prst="rect">
            <a:avLst/>
          </a:prstGeom>
          <a:solidFill>
            <a:schemeClr val="accent4">
              <a:lumMod val="40000"/>
              <a:lumOff val="60000"/>
            </a:schemeClr>
          </a:solidFill>
          <a:ln>
            <a:noFill/>
          </a:ln>
          <a:effectLst/>
          <a:extLst/>
        </p:spPr>
        <p:txBody>
          <a:bodyPr vert="horz" wrap="square" lIns="274320" tIns="45720" rIns="274320" bIns="45720" numCol="1" rtlCol="0" anchor="t" anchorCtr="0" compatLnSpc="1">
            <a:prstTxWarp prst="textNoShape">
              <a:avLst/>
            </a:prstTxWarp>
          </a:bodyPr>
          <a:lstStyle/>
          <a:p>
            <a: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pPr>
            <a:endParaRPr kumimoji="0" lang="en-US" sz="32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863869740"/>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sp>
        <p:nvSpPr>
          <p:cNvPr id="5" name="Text Placeholder 5"/>
          <p:cNvSpPr>
            <a:spLocks noGrp="1"/>
          </p:cNvSpPr>
          <p:nvPr>
            <p:ph type="body" sz="quarter" idx="10"/>
          </p:nvPr>
        </p:nvSpPr>
        <p:spPr>
          <a:xfrm>
            <a:off x="4995466" y="0"/>
            <a:ext cx="1371600" cy="2743200"/>
          </a:xfrm>
          <a:solidFill>
            <a:srgbClr val="FFFFD6"/>
          </a:solidFill>
        </p:spPr>
        <p:txBody>
          <a:bodyPr lIns="43496" rIns="43496"/>
          <a:lstStyle>
            <a:lvl1pPr marL="0" indent="0">
              <a:spcBef>
                <a:spcPts val="571"/>
              </a:spcBef>
              <a:buNone/>
              <a:defRPr sz="700" b="0">
                <a:solidFill>
                  <a:schemeClr val="tx1"/>
                </a:solidFill>
              </a:defRPr>
            </a:lvl1pPr>
            <a:lvl2pPr marL="52860" indent="-52860">
              <a:spcBef>
                <a:spcPts val="0"/>
              </a:spcBef>
              <a:defRPr sz="700">
                <a:solidFill>
                  <a:schemeClr val="tx1"/>
                </a:solidFill>
              </a:defRPr>
            </a:lvl2pPr>
            <a:lvl3pPr marL="52860" indent="-52860">
              <a:defRPr sz="600">
                <a:solidFill>
                  <a:schemeClr val="tx1">
                    <a:lumMod val="50000"/>
                  </a:schemeClr>
                </a:solidFill>
              </a:defRPr>
            </a:lvl3pPr>
            <a:lvl4pPr marL="52860" indent="-52860">
              <a:defRPr sz="600">
                <a:solidFill>
                  <a:schemeClr val="tx1">
                    <a:lumMod val="50000"/>
                  </a:schemeClr>
                </a:solidFill>
              </a:defRPr>
            </a:lvl4pPr>
            <a:lvl5pPr marL="52860" indent="-52860">
              <a:defRPr sz="600">
                <a:solidFill>
                  <a:schemeClr val="tx1">
                    <a:lumMod val="50000"/>
                  </a:schemeClr>
                </a:solidFill>
              </a:defRPr>
            </a:lvl5pPr>
          </a:lstStyle>
          <a:p>
            <a:pPr lvl="0"/>
            <a:r>
              <a:rPr lang="en-US" dirty="0" smtClean="0"/>
              <a:t>Click to edit Master text styles</a:t>
            </a:r>
          </a:p>
          <a:p>
            <a:pPr lvl="1"/>
            <a:r>
              <a:rPr lang="en-US" dirty="0" smtClean="0"/>
              <a:t>Second level</a:t>
            </a:r>
          </a:p>
        </p:txBody>
      </p:sp>
      <p:sp>
        <p:nvSpPr>
          <p:cNvPr id="6" name="Rectangle 3"/>
          <p:cNvSpPr>
            <a:spLocks noGrp="1" noChangeArrowheads="1"/>
          </p:cNvSpPr>
          <p:nvPr>
            <p:ph idx="1"/>
          </p:nvPr>
        </p:nvSpPr>
        <p:spPr bwMode="auto">
          <a:xfrm>
            <a:off x="2" y="548640"/>
            <a:ext cx="4873623" cy="2194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64592" tIns="91440" rIns="164592" bIns="9144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Title 2"/>
          <p:cNvSpPr>
            <a:spLocks noGrp="1"/>
          </p:cNvSpPr>
          <p:nvPr>
            <p:ph type="title"/>
          </p:nvPr>
        </p:nvSpPr>
        <p:spPr>
          <a:xfrm>
            <a:off x="2" y="0"/>
            <a:ext cx="4105527" cy="548640"/>
          </a:xfrm>
          <a:prstGeom prst="rect">
            <a:avLst/>
          </a:prstGeo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9408166"/>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Columns text or full-bleed image right">
    <p:spTree>
      <p:nvGrpSpPr>
        <p:cNvPr id="1" name=""/>
        <p:cNvGrpSpPr/>
        <p:nvPr/>
      </p:nvGrpSpPr>
      <p:grpSpPr>
        <a:xfrm>
          <a:off x="0" y="0"/>
          <a:ext cx="0" cy="0"/>
          <a:chOff x="0" y="0"/>
          <a:chExt cx="0" cy="0"/>
        </a:xfrm>
      </p:grpSpPr>
      <p:sp>
        <p:nvSpPr>
          <p:cNvPr id="14" name="Text Placeholder 13"/>
          <p:cNvSpPr>
            <a:spLocks noGrp="1"/>
          </p:cNvSpPr>
          <p:nvPr>
            <p:ph type="body" sz="quarter" idx="12"/>
          </p:nvPr>
        </p:nvSpPr>
        <p:spPr>
          <a:xfrm>
            <a:off x="0" y="550861"/>
            <a:ext cx="2265363" cy="2192339"/>
          </a:xfrm>
        </p:spPr>
        <p:txBody>
          <a:bodyPr rIns="0"/>
          <a:lstStyle>
            <a:lvl1pPr>
              <a:defRPr sz="1100"/>
            </a:lvl1pPr>
            <a:lvl2pPr>
              <a:lnSpc>
                <a:spcPct val="100000"/>
              </a:lnSpc>
              <a:spcBef>
                <a:spcPts val="500"/>
              </a:spcBef>
              <a:defRPr sz="1100"/>
            </a:lvl2pPr>
            <a:lvl3pPr>
              <a:lnSpc>
                <a:spcPct val="100000"/>
              </a:lnSpc>
              <a:spcBef>
                <a:spcPts val="523"/>
              </a:spcBef>
              <a:defRPr sz="1100"/>
            </a:lvl3pPr>
            <a:lvl4pPr>
              <a:defRPr sz="1200"/>
            </a:lvl4p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Text Placeholder 5"/>
          <p:cNvSpPr>
            <a:spLocks noGrp="1"/>
          </p:cNvSpPr>
          <p:nvPr>
            <p:ph type="body" sz="quarter" idx="10"/>
          </p:nvPr>
        </p:nvSpPr>
        <p:spPr>
          <a:xfrm>
            <a:off x="4995466" y="0"/>
            <a:ext cx="1371600" cy="2743200"/>
          </a:xfrm>
          <a:solidFill>
            <a:srgbClr val="FFFFD6"/>
          </a:solidFill>
        </p:spPr>
        <p:txBody>
          <a:bodyPr lIns="43496" rIns="43496"/>
          <a:lstStyle>
            <a:lvl1pPr marL="0" indent="0">
              <a:spcBef>
                <a:spcPts val="571"/>
              </a:spcBef>
              <a:buNone/>
              <a:defRPr sz="700" b="0">
                <a:solidFill>
                  <a:schemeClr val="tx1"/>
                </a:solidFill>
              </a:defRPr>
            </a:lvl1pPr>
            <a:lvl2pPr marL="52860" indent="-52860">
              <a:spcBef>
                <a:spcPts val="0"/>
              </a:spcBef>
              <a:defRPr sz="700">
                <a:solidFill>
                  <a:schemeClr val="tx1"/>
                </a:solidFill>
              </a:defRPr>
            </a:lvl2pPr>
            <a:lvl3pPr marL="52860" indent="-52860">
              <a:defRPr sz="600">
                <a:solidFill>
                  <a:schemeClr val="tx1">
                    <a:lumMod val="50000"/>
                  </a:schemeClr>
                </a:solidFill>
              </a:defRPr>
            </a:lvl3pPr>
            <a:lvl4pPr marL="52860" indent="-52860">
              <a:defRPr sz="600">
                <a:solidFill>
                  <a:schemeClr val="tx1">
                    <a:lumMod val="50000"/>
                  </a:schemeClr>
                </a:solidFill>
              </a:defRPr>
            </a:lvl4pPr>
            <a:lvl5pPr marL="52860" indent="-52860">
              <a:defRPr sz="600">
                <a:solidFill>
                  <a:schemeClr val="tx1">
                    <a:lumMod val="50000"/>
                  </a:schemeClr>
                </a:solidFill>
              </a:defRPr>
            </a:lvl5pPr>
          </a:lstStyle>
          <a:p>
            <a:pPr lvl="0"/>
            <a:r>
              <a:rPr lang="en-US" dirty="0" smtClean="0"/>
              <a:t>Click to edit Master text styles</a:t>
            </a:r>
          </a:p>
          <a:p>
            <a:pPr lvl="1"/>
            <a:r>
              <a:rPr lang="en-US" dirty="0" smtClean="0"/>
              <a:t>Second level</a:t>
            </a:r>
          </a:p>
        </p:txBody>
      </p:sp>
      <p:sp>
        <p:nvSpPr>
          <p:cNvPr id="4" name="Content Placeholder 3"/>
          <p:cNvSpPr>
            <a:spLocks noGrp="1"/>
          </p:cNvSpPr>
          <p:nvPr>
            <p:ph sz="quarter" idx="13"/>
          </p:nvPr>
        </p:nvSpPr>
        <p:spPr>
          <a:xfrm>
            <a:off x="2444751" y="550862"/>
            <a:ext cx="2428874" cy="2192338"/>
          </a:xfrm>
        </p:spPr>
        <p:txBody>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Title 2"/>
          <p:cNvSpPr>
            <a:spLocks noGrp="1"/>
          </p:cNvSpPr>
          <p:nvPr>
            <p:ph type="title"/>
          </p:nvPr>
        </p:nvSpPr>
        <p:spPr>
          <a:xfrm>
            <a:off x="2" y="0"/>
            <a:ext cx="4105527" cy="550866"/>
          </a:xfrm>
          <a:prstGeom prst="rect">
            <a:avLst/>
          </a:prstGeom>
        </p:spPr>
        <p:txBody>
          <a:bodyPr/>
          <a:lstStyle/>
          <a:p>
            <a:r>
              <a:rPr lang="en-US" dirty="0" smtClean="0"/>
              <a:t>Click to edit Master title style</a:t>
            </a:r>
            <a:endParaRPr lang="en-US" dirty="0"/>
          </a:p>
        </p:txBody>
      </p:sp>
      <p:sp>
        <p:nvSpPr>
          <p:cNvPr id="8" name="Rectangle 7"/>
          <p:cNvSpPr/>
          <p:nvPr userDrawn="1"/>
        </p:nvSpPr>
        <p:spPr bwMode="auto">
          <a:xfrm>
            <a:off x="4105656" y="0"/>
            <a:ext cx="768096" cy="550866"/>
          </a:xfrm>
          <a:prstGeom prst="rect">
            <a:avLst/>
          </a:prstGeom>
          <a:solidFill>
            <a:schemeClr val="accent4">
              <a:lumMod val="40000"/>
              <a:lumOff val="60000"/>
            </a:schemeClr>
          </a:solidFill>
          <a:ln w="1905" cap="flat" cmpd="sng" algn="ctr">
            <a:noFill/>
            <a:prstDash val="solid"/>
            <a:round/>
            <a:headEnd type="none" w="med" len="med"/>
            <a:tailEnd type="none" w="med" len="med"/>
          </a:ln>
          <a:effectLst/>
          <a:ex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15000"/>
              </a:lnSpc>
              <a:spcBef>
                <a:spcPct val="20000"/>
              </a:spcBef>
              <a:spcAft>
                <a:spcPct val="0"/>
              </a:spcAft>
              <a:buClr>
                <a:srgbClr val="2877C4"/>
              </a:buClr>
              <a:buSzTx/>
              <a:buFont typeface="Wingdings" pitchFamily="2" charset="2"/>
              <a:buNone/>
              <a:tabLst/>
            </a:pPr>
            <a:endParaRPr kumimoji="0" lang="en-US" sz="800" b="0" i="0" u="none" strike="noStrike" cap="none" normalizeH="0" baseline="0" dirty="0" smtClean="0">
              <a:ln>
                <a:noFill/>
              </a:ln>
              <a:solidFill>
                <a:schemeClr val="tx1"/>
              </a:solidFill>
              <a:effectLst/>
              <a:latin typeface="Arial" charset="0"/>
            </a:endParaRPr>
          </a:p>
        </p:txBody>
      </p:sp>
    </p:spTree>
    <p:extLst>
      <p:ext uri="{BB962C8B-B14F-4D97-AF65-F5344CB8AC3E}">
        <p14:creationId xmlns:p14="http://schemas.microsoft.com/office/powerpoint/2010/main" val="2178094971"/>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asic + Image">
    <p:spTree>
      <p:nvGrpSpPr>
        <p:cNvPr id="1" name=""/>
        <p:cNvGrpSpPr/>
        <p:nvPr/>
      </p:nvGrpSpPr>
      <p:grpSpPr>
        <a:xfrm>
          <a:off x="0" y="0"/>
          <a:ext cx="0" cy="0"/>
          <a:chOff x="0" y="0"/>
          <a:chExt cx="0" cy="0"/>
        </a:xfrm>
      </p:grpSpPr>
      <p:sp>
        <p:nvSpPr>
          <p:cNvPr id="3" name="Title 2"/>
          <p:cNvSpPr>
            <a:spLocks noGrp="1"/>
          </p:cNvSpPr>
          <p:nvPr>
            <p:ph type="title"/>
          </p:nvPr>
        </p:nvSpPr>
        <p:spPr>
          <a:xfrm>
            <a:off x="2" y="0"/>
            <a:ext cx="4105527" cy="548640"/>
          </a:xfrm>
          <a:prstGeom prst="rect">
            <a:avLst/>
          </a:prstGeom>
        </p:spPr>
        <p:txBody>
          <a:bodyPr/>
          <a:lstStyle/>
          <a:p>
            <a:r>
              <a:rPr lang="en-US" dirty="0" smtClean="0"/>
              <a:t>Click to edit Master title style</a:t>
            </a:r>
            <a:endParaRPr lang="en-US" dirty="0"/>
          </a:p>
        </p:txBody>
      </p:sp>
      <p:sp>
        <p:nvSpPr>
          <p:cNvPr id="14" name="Text Placeholder 13"/>
          <p:cNvSpPr>
            <a:spLocks noGrp="1"/>
          </p:cNvSpPr>
          <p:nvPr>
            <p:ph type="body" sz="quarter" idx="12"/>
          </p:nvPr>
        </p:nvSpPr>
        <p:spPr>
          <a:xfrm>
            <a:off x="2" y="550861"/>
            <a:ext cx="2265361" cy="2192339"/>
          </a:xfrm>
        </p:spPr>
        <p:txBody>
          <a:bodyPr rIns="0"/>
          <a:lstStyle>
            <a:lvl1pPr>
              <a:defRPr sz="1100"/>
            </a:lvl1pPr>
            <a:lvl2pPr>
              <a:lnSpc>
                <a:spcPct val="100000"/>
              </a:lnSpc>
              <a:spcBef>
                <a:spcPts val="500"/>
              </a:spcBef>
              <a:defRPr sz="1100"/>
            </a:lvl2pPr>
            <a:lvl3pPr>
              <a:lnSpc>
                <a:spcPct val="100000"/>
              </a:lnSpc>
              <a:spcBef>
                <a:spcPts val="523"/>
              </a:spcBef>
              <a:defRPr sz="1100"/>
            </a:lvl3pPr>
            <a:lvl4pPr>
              <a:defRPr sz="1200"/>
            </a:lvl4p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Text Placeholder 5"/>
          <p:cNvSpPr>
            <a:spLocks noGrp="1"/>
          </p:cNvSpPr>
          <p:nvPr>
            <p:ph type="body" sz="quarter" idx="10"/>
          </p:nvPr>
        </p:nvSpPr>
        <p:spPr>
          <a:xfrm>
            <a:off x="4995466" y="0"/>
            <a:ext cx="1371600" cy="2743200"/>
          </a:xfrm>
          <a:solidFill>
            <a:srgbClr val="FFFFD6"/>
          </a:solidFill>
        </p:spPr>
        <p:txBody>
          <a:bodyPr lIns="43496" rIns="43496"/>
          <a:lstStyle>
            <a:lvl1pPr marL="0" indent="0">
              <a:spcBef>
                <a:spcPts val="571"/>
              </a:spcBef>
              <a:buNone/>
              <a:defRPr sz="700" b="0">
                <a:solidFill>
                  <a:schemeClr val="tx1"/>
                </a:solidFill>
              </a:defRPr>
            </a:lvl1pPr>
            <a:lvl2pPr marL="52860" indent="-52860">
              <a:spcBef>
                <a:spcPts val="0"/>
              </a:spcBef>
              <a:defRPr sz="700">
                <a:solidFill>
                  <a:schemeClr val="tx1"/>
                </a:solidFill>
              </a:defRPr>
            </a:lvl2pPr>
            <a:lvl3pPr marL="52860" indent="-52860">
              <a:defRPr sz="600">
                <a:solidFill>
                  <a:schemeClr val="tx1">
                    <a:lumMod val="50000"/>
                  </a:schemeClr>
                </a:solidFill>
              </a:defRPr>
            </a:lvl3pPr>
            <a:lvl4pPr marL="52860" indent="-52860">
              <a:defRPr sz="600">
                <a:solidFill>
                  <a:schemeClr val="tx1">
                    <a:lumMod val="50000"/>
                  </a:schemeClr>
                </a:solidFill>
              </a:defRPr>
            </a:lvl4pPr>
            <a:lvl5pPr marL="52860" indent="-52860">
              <a:defRPr sz="600">
                <a:solidFill>
                  <a:schemeClr val="tx1">
                    <a:lumMod val="50000"/>
                  </a:schemeClr>
                </a:solidFill>
              </a:defRPr>
            </a:lvl5pPr>
          </a:lstStyle>
          <a:p>
            <a:pPr lvl="0"/>
            <a:r>
              <a:rPr lang="en-US" dirty="0" smtClean="0"/>
              <a:t>Click to edit Master text styles</a:t>
            </a:r>
          </a:p>
          <a:p>
            <a:pPr lvl="1"/>
            <a:r>
              <a:rPr lang="en-US" dirty="0" smtClean="0"/>
              <a:t>Second level</a:t>
            </a:r>
          </a:p>
        </p:txBody>
      </p:sp>
      <p:sp>
        <p:nvSpPr>
          <p:cNvPr id="4" name="Content Placeholder 3"/>
          <p:cNvSpPr>
            <a:spLocks noGrp="1"/>
          </p:cNvSpPr>
          <p:nvPr>
            <p:ph sz="quarter" idx="13"/>
          </p:nvPr>
        </p:nvSpPr>
        <p:spPr>
          <a:xfrm>
            <a:off x="2609849" y="663574"/>
            <a:ext cx="2098676" cy="1936750"/>
          </a:xfrm>
          <a:solidFill>
            <a:srgbClr val="FF0000"/>
          </a:solidFill>
        </p:spPr>
        <p:txBody>
          <a:bodyPr lIns="0" rIns="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84929312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rm + Definition + 2 Columns">
    <p:spTree>
      <p:nvGrpSpPr>
        <p:cNvPr id="1" name=""/>
        <p:cNvGrpSpPr/>
        <p:nvPr/>
      </p:nvGrpSpPr>
      <p:grpSpPr>
        <a:xfrm>
          <a:off x="0" y="0"/>
          <a:ext cx="0" cy="0"/>
          <a:chOff x="0" y="0"/>
          <a:chExt cx="0" cy="0"/>
        </a:xfrm>
      </p:grpSpPr>
      <p:sp>
        <p:nvSpPr>
          <p:cNvPr id="4" name="Content Placeholder 3"/>
          <p:cNvSpPr>
            <a:spLocks noGrp="1"/>
          </p:cNvSpPr>
          <p:nvPr>
            <p:ph sz="quarter" idx="15"/>
          </p:nvPr>
        </p:nvSpPr>
        <p:spPr>
          <a:xfrm>
            <a:off x="171451" y="894092"/>
            <a:ext cx="2093912" cy="1706233"/>
          </a:xfrm>
        </p:spPr>
        <p:txBody>
          <a:bodyPr lIns="0" rIns="0"/>
          <a:lstStyle>
            <a:lvl1pPr>
              <a:defRPr sz="1100"/>
            </a:lvl1pPr>
            <a:lvl2pPr>
              <a:defRPr sz="1100"/>
            </a:lvl2pPr>
            <a:lvl3pPr>
              <a:defRPr sz="1100"/>
            </a:lvl3pPr>
            <a:lvl4pPr>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12" name="Content Placeholder 3"/>
          <p:cNvSpPr>
            <a:spLocks noGrp="1"/>
          </p:cNvSpPr>
          <p:nvPr>
            <p:ph sz="quarter" idx="16"/>
          </p:nvPr>
        </p:nvSpPr>
        <p:spPr>
          <a:xfrm>
            <a:off x="2609850" y="894092"/>
            <a:ext cx="2098675" cy="1706233"/>
          </a:xfrm>
        </p:spPr>
        <p:txBody>
          <a:bodyPr lIns="0" rIns="0"/>
          <a:lstStyle>
            <a:lvl1pPr>
              <a:defRPr sz="1100"/>
            </a:lvl1pPr>
            <a:lvl2pPr>
              <a:defRPr sz="1100"/>
            </a:lvl2pPr>
            <a:lvl3pPr>
              <a:defRPr sz="1100"/>
            </a:lvl3pPr>
            <a:lvl4pPr>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Text Placeholder 5"/>
          <p:cNvSpPr>
            <a:spLocks noGrp="1"/>
          </p:cNvSpPr>
          <p:nvPr>
            <p:ph type="body" sz="quarter" idx="10"/>
          </p:nvPr>
        </p:nvSpPr>
        <p:spPr>
          <a:xfrm>
            <a:off x="4995466" y="0"/>
            <a:ext cx="1371600" cy="2743200"/>
          </a:xfrm>
          <a:solidFill>
            <a:srgbClr val="FFFFD6"/>
          </a:solidFill>
        </p:spPr>
        <p:txBody>
          <a:bodyPr lIns="43496" rIns="43496"/>
          <a:lstStyle>
            <a:lvl1pPr marL="0" indent="0">
              <a:spcBef>
                <a:spcPts val="571"/>
              </a:spcBef>
              <a:buNone/>
              <a:defRPr sz="700" b="0">
                <a:solidFill>
                  <a:schemeClr val="tx1"/>
                </a:solidFill>
              </a:defRPr>
            </a:lvl1pPr>
            <a:lvl2pPr marL="52860" indent="-52860">
              <a:spcBef>
                <a:spcPts val="0"/>
              </a:spcBef>
              <a:defRPr sz="700">
                <a:solidFill>
                  <a:schemeClr val="tx1"/>
                </a:solidFill>
              </a:defRPr>
            </a:lvl2pPr>
            <a:lvl3pPr marL="52860" indent="-52860">
              <a:defRPr sz="600">
                <a:solidFill>
                  <a:schemeClr val="tx1">
                    <a:lumMod val="50000"/>
                  </a:schemeClr>
                </a:solidFill>
              </a:defRPr>
            </a:lvl3pPr>
            <a:lvl4pPr marL="52860" indent="-52860">
              <a:defRPr sz="600">
                <a:solidFill>
                  <a:schemeClr val="tx1">
                    <a:lumMod val="50000"/>
                  </a:schemeClr>
                </a:solidFill>
              </a:defRPr>
            </a:lvl4pPr>
            <a:lvl5pPr marL="52860" indent="-52860">
              <a:defRPr sz="600">
                <a:solidFill>
                  <a:schemeClr val="tx1">
                    <a:lumMod val="50000"/>
                  </a:schemeClr>
                </a:solidFill>
              </a:defRPr>
            </a:lvl5pPr>
          </a:lstStyle>
          <a:p>
            <a:pPr lvl="0"/>
            <a:r>
              <a:rPr lang="en-US" dirty="0" smtClean="0"/>
              <a:t>Click to edit Master text styles</a:t>
            </a:r>
          </a:p>
          <a:p>
            <a:pPr lvl="1"/>
            <a:r>
              <a:rPr lang="en-US" dirty="0" smtClean="0"/>
              <a:t>Second level</a:t>
            </a:r>
          </a:p>
        </p:txBody>
      </p:sp>
      <p:sp>
        <p:nvSpPr>
          <p:cNvPr id="8" name="Text Placeholder 7"/>
          <p:cNvSpPr>
            <a:spLocks noGrp="1"/>
          </p:cNvSpPr>
          <p:nvPr>
            <p:ph type="body" sz="quarter" idx="12"/>
          </p:nvPr>
        </p:nvSpPr>
        <p:spPr>
          <a:xfrm>
            <a:off x="171450" y="548637"/>
            <a:ext cx="4537075" cy="345455"/>
          </a:xfrm>
        </p:spPr>
        <p:txBody>
          <a:bodyPr lIns="0" rIns="0"/>
          <a:lstStyle>
            <a:lvl1pPr>
              <a:defRPr sz="1000"/>
            </a:lvl1pPr>
            <a:lvl2pPr>
              <a:defRPr sz="800"/>
            </a:lvl2pPr>
            <a:lvl3pPr>
              <a:defRPr sz="800"/>
            </a:lvl3pPr>
            <a:lvl4pPr>
              <a:defRPr sz="1100"/>
            </a:lvl4pPr>
            <a:lvl5pPr>
              <a:defRPr sz="1100"/>
            </a:lvl5pPr>
          </a:lstStyle>
          <a:p>
            <a:pPr lvl="0"/>
            <a:r>
              <a:rPr lang="en-US" dirty="0" smtClean="0"/>
              <a:t>Click to edit Master text styles</a:t>
            </a:r>
          </a:p>
        </p:txBody>
      </p:sp>
      <p:sp>
        <p:nvSpPr>
          <p:cNvPr id="9" name="Title 1"/>
          <p:cNvSpPr>
            <a:spLocks noGrp="1"/>
          </p:cNvSpPr>
          <p:nvPr>
            <p:ph type="title"/>
          </p:nvPr>
        </p:nvSpPr>
        <p:spPr>
          <a:xfrm>
            <a:off x="0" y="-3"/>
            <a:ext cx="4105527" cy="54864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332609816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up objects, 2-up text">
    <p:spTree>
      <p:nvGrpSpPr>
        <p:cNvPr id="1" name=""/>
        <p:cNvGrpSpPr/>
        <p:nvPr/>
      </p:nvGrpSpPr>
      <p:grpSpPr>
        <a:xfrm>
          <a:off x="0" y="0"/>
          <a:ext cx="0" cy="0"/>
          <a:chOff x="0" y="0"/>
          <a:chExt cx="0" cy="0"/>
        </a:xfrm>
      </p:grpSpPr>
      <p:sp>
        <p:nvSpPr>
          <p:cNvPr id="11" name="Text Placeholder 5"/>
          <p:cNvSpPr>
            <a:spLocks noGrp="1"/>
          </p:cNvSpPr>
          <p:nvPr>
            <p:ph type="body" sz="quarter" idx="10"/>
          </p:nvPr>
        </p:nvSpPr>
        <p:spPr>
          <a:xfrm>
            <a:off x="4995466" y="0"/>
            <a:ext cx="1371600" cy="2743200"/>
          </a:xfrm>
          <a:solidFill>
            <a:srgbClr val="FFFFD6"/>
          </a:solidFill>
        </p:spPr>
        <p:txBody>
          <a:bodyPr lIns="43496" rIns="43496"/>
          <a:lstStyle>
            <a:lvl1pPr marL="0" indent="0">
              <a:spcBef>
                <a:spcPts val="571"/>
              </a:spcBef>
              <a:buNone/>
              <a:defRPr sz="700" b="0">
                <a:solidFill>
                  <a:schemeClr val="tx1"/>
                </a:solidFill>
              </a:defRPr>
            </a:lvl1pPr>
            <a:lvl2pPr marL="52860" indent="-52860">
              <a:spcBef>
                <a:spcPts val="0"/>
              </a:spcBef>
              <a:defRPr sz="700">
                <a:solidFill>
                  <a:schemeClr val="tx1"/>
                </a:solidFill>
              </a:defRPr>
            </a:lvl2pPr>
            <a:lvl3pPr marL="52860" indent="-52860">
              <a:defRPr sz="600">
                <a:solidFill>
                  <a:schemeClr val="tx1">
                    <a:lumMod val="50000"/>
                  </a:schemeClr>
                </a:solidFill>
              </a:defRPr>
            </a:lvl3pPr>
            <a:lvl4pPr marL="52860" indent="-52860">
              <a:defRPr sz="600">
                <a:solidFill>
                  <a:schemeClr val="tx1">
                    <a:lumMod val="50000"/>
                  </a:schemeClr>
                </a:solidFill>
              </a:defRPr>
            </a:lvl4pPr>
            <a:lvl5pPr marL="52860" indent="-52860">
              <a:defRPr sz="600">
                <a:solidFill>
                  <a:schemeClr val="tx1">
                    <a:lumMod val="50000"/>
                  </a:schemeClr>
                </a:solidFill>
              </a:defRPr>
            </a:lvl5pPr>
          </a:lstStyle>
          <a:p>
            <a:pPr lvl="0"/>
            <a:r>
              <a:rPr lang="en-US" dirty="0" smtClean="0"/>
              <a:t>Click to edit Master text styles</a:t>
            </a:r>
          </a:p>
          <a:p>
            <a:pPr lvl="1"/>
            <a:r>
              <a:rPr lang="en-US" dirty="0" smtClean="0"/>
              <a:t>Second level</a:t>
            </a:r>
          </a:p>
        </p:txBody>
      </p:sp>
      <p:sp>
        <p:nvSpPr>
          <p:cNvPr id="8" name="Content Placeholder 4"/>
          <p:cNvSpPr>
            <a:spLocks noGrp="1"/>
          </p:cNvSpPr>
          <p:nvPr>
            <p:ph sz="quarter" idx="11"/>
          </p:nvPr>
        </p:nvSpPr>
        <p:spPr>
          <a:xfrm>
            <a:off x="171451" y="894091"/>
            <a:ext cx="2093912" cy="1207139"/>
          </a:xfrm>
          <a:solidFill>
            <a:srgbClr val="FF0000"/>
          </a:solidFill>
        </p:spPr>
        <p:txBody>
          <a:bodyPr/>
          <a:lstStyle/>
          <a:p>
            <a:pPr lvl="0"/>
            <a:r>
              <a:rPr lang="en-US" smtClean="0"/>
              <a:t>Click to edit Master text styles</a:t>
            </a:r>
          </a:p>
        </p:txBody>
      </p:sp>
      <p:sp>
        <p:nvSpPr>
          <p:cNvPr id="12" name="Content Placeholder 4"/>
          <p:cNvSpPr>
            <a:spLocks noGrp="1"/>
          </p:cNvSpPr>
          <p:nvPr>
            <p:ph sz="quarter" idx="13"/>
          </p:nvPr>
        </p:nvSpPr>
        <p:spPr>
          <a:xfrm>
            <a:off x="2609851" y="894092"/>
            <a:ext cx="2098674" cy="1207146"/>
          </a:xfrm>
          <a:solidFill>
            <a:srgbClr val="FF0000"/>
          </a:solidFill>
        </p:spPr>
        <p:txBody>
          <a:bodyPr/>
          <a:lstStyle/>
          <a:p>
            <a:pPr lvl="0"/>
            <a:r>
              <a:rPr lang="en-US" smtClean="0"/>
              <a:t>Click to edit Master text styles</a:t>
            </a:r>
          </a:p>
        </p:txBody>
      </p:sp>
      <p:sp>
        <p:nvSpPr>
          <p:cNvPr id="13" name="Text Placeholder 8"/>
          <p:cNvSpPr>
            <a:spLocks noGrp="1"/>
          </p:cNvSpPr>
          <p:nvPr>
            <p:ph type="body" sz="quarter" idx="14"/>
          </p:nvPr>
        </p:nvSpPr>
        <p:spPr>
          <a:xfrm>
            <a:off x="171451" y="2114488"/>
            <a:ext cx="2093912" cy="485837"/>
          </a:xfrm>
        </p:spPr>
        <p:txBody>
          <a:bodyPr lIns="0" tIns="0" rIns="0" bIns="0"/>
          <a:lstStyle>
            <a:lvl1pPr algn="l">
              <a:defRPr sz="1000"/>
            </a:lvl1pPr>
            <a:lvl2pPr>
              <a:defRPr sz="1100"/>
            </a:lvl2pPr>
            <a:lvl3pPr>
              <a:defRPr sz="1100"/>
            </a:lvl3pPr>
            <a:lvl4pPr>
              <a:defRPr sz="1100"/>
            </a:lvl4pPr>
            <a:lvl5pPr>
              <a:defRPr sz="1100"/>
            </a:lvl5pPr>
          </a:lstStyle>
          <a:p>
            <a:pPr lvl="0"/>
            <a:r>
              <a:rPr lang="en-US" dirty="0" smtClean="0"/>
              <a:t>Click to edit Master text styles</a:t>
            </a:r>
          </a:p>
        </p:txBody>
      </p:sp>
      <p:sp>
        <p:nvSpPr>
          <p:cNvPr id="14" name="Text Placeholder 8"/>
          <p:cNvSpPr>
            <a:spLocks noGrp="1"/>
          </p:cNvSpPr>
          <p:nvPr>
            <p:ph type="body" sz="quarter" idx="15"/>
          </p:nvPr>
        </p:nvSpPr>
        <p:spPr>
          <a:xfrm>
            <a:off x="2609851" y="2114488"/>
            <a:ext cx="2098673" cy="485837"/>
          </a:xfrm>
        </p:spPr>
        <p:txBody>
          <a:bodyPr lIns="0" tIns="0" rIns="0" bIns="0"/>
          <a:lstStyle>
            <a:lvl1pPr algn="l">
              <a:defRPr sz="1000"/>
            </a:lvl1pPr>
            <a:lvl2pPr>
              <a:defRPr sz="1100"/>
            </a:lvl2pPr>
            <a:lvl3pPr>
              <a:defRPr sz="1100"/>
            </a:lvl3pPr>
            <a:lvl4pPr>
              <a:defRPr sz="1100"/>
            </a:lvl4pPr>
            <a:lvl5pPr>
              <a:defRPr sz="1100"/>
            </a:lvl5pPr>
          </a:lstStyle>
          <a:p>
            <a:pPr lvl="0"/>
            <a:r>
              <a:rPr lang="en-US" dirty="0" smtClean="0"/>
              <a:t>Click to edit Master text styles</a:t>
            </a:r>
          </a:p>
        </p:txBody>
      </p:sp>
      <p:sp>
        <p:nvSpPr>
          <p:cNvPr id="15" name="Text Placeholder 7"/>
          <p:cNvSpPr>
            <a:spLocks noGrp="1"/>
          </p:cNvSpPr>
          <p:nvPr>
            <p:ph type="body" sz="quarter" idx="12"/>
          </p:nvPr>
        </p:nvSpPr>
        <p:spPr>
          <a:xfrm>
            <a:off x="171451" y="548637"/>
            <a:ext cx="4537074" cy="345455"/>
          </a:xfrm>
        </p:spPr>
        <p:txBody>
          <a:bodyPr lIns="0" rIns="0"/>
          <a:lstStyle>
            <a:lvl1pPr>
              <a:defRPr sz="1000"/>
            </a:lvl1pPr>
            <a:lvl2pPr>
              <a:defRPr sz="800"/>
            </a:lvl2pPr>
            <a:lvl3pPr>
              <a:defRPr sz="800"/>
            </a:lvl3pPr>
            <a:lvl4pPr>
              <a:defRPr sz="1100"/>
            </a:lvl4pPr>
            <a:lvl5pPr>
              <a:defRPr sz="1100"/>
            </a:lvl5pPr>
          </a:lstStyle>
          <a:p>
            <a:pPr lvl="0"/>
            <a:r>
              <a:rPr lang="en-US" dirty="0" smtClean="0"/>
              <a:t>Click to edit Master text styles</a:t>
            </a:r>
          </a:p>
        </p:txBody>
      </p:sp>
      <p:sp>
        <p:nvSpPr>
          <p:cNvPr id="16" name="Title 1"/>
          <p:cNvSpPr>
            <a:spLocks noGrp="1"/>
          </p:cNvSpPr>
          <p:nvPr>
            <p:ph type="title"/>
          </p:nvPr>
        </p:nvSpPr>
        <p:spPr>
          <a:xfrm>
            <a:off x="0" y="-3"/>
            <a:ext cx="4105527" cy="54864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173515470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up objects, 3-up text">
    <p:spTree>
      <p:nvGrpSpPr>
        <p:cNvPr id="1" name=""/>
        <p:cNvGrpSpPr/>
        <p:nvPr/>
      </p:nvGrpSpPr>
      <p:grpSpPr>
        <a:xfrm>
          <a:off x="0" y="0"/>
          <a:ext cx="0" cy="0"/>
          <a:chOff x="0" y="0"/>
          <a:chExt cx="0" cy="0"/>
        </a:xfrm>
      </p:grpSpPr>
      <p:sp>
        <p:nvSpPr>
          <p:cNvPr id="2" name="Title 1"/>
          <p:cNvSpPr>
            <a:spLocks noGrp="1"/>
          </p:cNvSpPr>
          <p:nvPr>
            <p:ph type="title"/>
          </p:nvPr>
        </p:nvSpPr>
        <p:spPr>
          <a:xfrm>
            <a:off x="0" y="-3"/>
            <a:ext cx="4105527" cy="548640"/>
          </a:xfrm>
          <a:prstGeom prst="rect">
            <a:avLst/>
          </a:prstGeom>
        </p:spPr>
        <p:txBody>
          <a:bodyPr/>
          <a:lstStyle/>
          <a:p>
            <a:r>
              <a:rPr lang="en-US" smtClean="0"/>
              <a:t>Click to edit Master title style</a:t>
            </a:r>
            <a:endParaRPr lang="en-US"/>
          </a:p>
        </p:txBody>
      </p:sp>
      <p:sp>
        <p:nvSpPr>
          <p:cNvPr id="13" name="Text Placeholder 5"/>
          <p:cNvSpPr>
            <a:spLocks noGrp="1"/>
          </p:cNvSpPr>
          <p:nvPr>
            <p:ph type="body" sz="quarter" idx="10"/>
          </p:nvPr>
        </p:nvSpPr>
        <p:spPr>
          <a:xfrm>
            <a:off x="4995466" y="0"/>
            <a:ext cx="1371600" cy="2743200"/>
          </a:xfrm>
          <a:solidFill>
            <a:srgbClr val="FFFFD6"/>
          </a:solidFill>
        </p:spPr>
        <p:txBody>
          <a:bodyPr lIns="43496" rIns="43496"/>
          <a:lstStyle>
            <a:lvl1pPr marL="0" indent="0">
              <a:spcBef>
                <a:spcPts val="571"/>
              </a:spcBef>
              <a:buNone/>
              <a:defRPr sz="700" b="0">
                <a:solidFill>
                  <a:schemeClr val="tx1"/>
                </a:solidFill>
              </a:defRPr>
            </a:lvl1pPr>
            <a:lvl2pPr marL="52860" indent="-52860">
              <a:spcBef>
                <a:spcPts val="0"/>
              </a:spcBef>
              <a:defRPr sz="700">
                <a:solidFill>
                  <a:schemeClr val="tx1"/>
                </a:solidFill>
              </a:defRPr>
            </a:lvl2pPr>
            <a:lvl3pPr marL="52860" indent="-52860">
              <a:defRPr sz="600">
                <a:solidFill>
                  <a:schemeClr val="tx1">
                    <a:lumMod val="50000"/>
                  </a:schemeClr>
                </a:solidFill>
              </a:defRPr>
            </a:lvl3pPr>
            <a:lvl4pPr marL="52860" indent="-52860">
              <a:defRPr sz="600">
                <a:solidFill>
                  <a:schemeClr val="tx1">
                    <a:lumMod val="50000"/>
                  </a:schemeClr>
                </a:solidFill>
              </a:defRPr>
            </a:lvl4pPr>
            <a:lvl5pPr marL="52860" indent="-52860">
              <a:defRPr sz="600">
                <a:solidFill>
                  <a:schemeClr val="tx1">
                    <a:lumMod val="50000"/>
                  </a:schemeClr>
                </a:solidFill>
              </a:defRPr>
            </a:lvl5pPr>
          </a:lstStyle>
          <a:p>
            <a:pPr lvl="0"/>
            <a:r>
              <a:rPr lang="en-US" dirty="0" smtClean="0"/>
              <a:t>Click to edit Master text styles</a:t>
            </a:r>
          </a:p>
          <a:p>
            <a:pPr lvl="1"/>
            <a:r>
              <a:rPr lang="en-US" dirty="0" smtClean="0"/>
              <a:t>Second level</a:t>
            </a:r>
          </a:p>
        </p:txBody>
      </p:sp>
      <p:sp>
        <p:nvSpPr>
          <p:cNvPr id="12" name="Content Placeholder 4"/>
          <p:cNvSpPr>
            <a:spLocks noGrp="1"/>
          </p:cNvSpPr>
          <p:nvPr>
            <p:ph sz="quarter" idx="11"/>
          </p:nvPr>
        </p:nvSpPr>
        <p:spPr>
          <a:xfrm>
            <a:off x="162455" y="892062"/>
            <a:ext cx="1292019" cy="1207139"/>
          </a:xfrm>
          <a:solidFill>
            <a:srgbClr val="FF0000"/>
          </a:solidFill>
        </p:spPr>
        <p:txBody>
          <a:bodyPr/>
          <a:lstStyle/>
          <a:p>
            <a:pPr lvl="0"/>
            <a:r>
              <a:rPr lang="en-US" dirty="0" smtClean="0"/>
              <a:t>Click to edit Master text styles</a:t>
            </a:r>
          </a:p>
        </p:txBody>
      </p:sp>
      <p:sp>
        <p:nvSpPr>
          <p:cNvPr id="14" name="Content Placeholder 4"/>
          <p:cNvSpPr>
            <a:spLocks noGrp="1"/>
          </p:cNvSpPr>
          <p:nvPr>
            <p:ph sz="quarter" idx="12"/>
          </p:nvPr>
        </p:nvSpPr>
        <p:spPr>
          <a:xfrm>
            <a:off x="3419221" y="892062"/>
            <a:ext cx="1289304" cy="1207139"/>
          </a:xfrm>
          <a:solidFill>
            <a:srgbClr val="FF0000"/>
          </a:solidFill>
        </p:spPr>
        <p:txBody>
          <a:bodyPr/>
          <a:lstStyle/>
          <a:p>
            <a:pPr lvl="0"/>
            <a:r>
              <a:rPr lang="en-US" dirty="0" smtClean="0"/>
              <a:t>Click to edit Master text styles</a:t>
            </a:r>
          </a:p>
        </p:txBody>
      </p:sp>
      <p:sp>
        <p:nvSpPr>
          <p:cNvPr id="15" name="Content Placeholder 4"/>
          <p:cNvSpPr>
            <a:spLocks noGrp="1"/>
          </p:cNvSpPr>
          <p:nvPr>
            <p:ph sz="quarter" idx="13"/>
          </p:nvPr>
        </p:nvSpPr>
        <p:spPr>
          <a:xfrm>
            <a:off x="1790838" y="892063"/>
            <a:ext cx="1292019" cy="1207146"/>
          </a:xfrm>
          <a:solidFill>
            <a:srgbClr val="FF0000"/>
          </a:solidFill>
        </p:spPr>
        <p:txBody>
          <a:bodyPr/>
          <a:lstStyle/>
          <a:p>
            <a:pPr lvl="0"/>
            <a:r>
              <a:rPr lang="en-US" dirty="0" smtClean="0"/>
              <a:t>Click to edit Master text styles</a:t>
            </a:r>
          </a:p>
        </p:txBody>
      </p:sp>
      <p:sp>
        <p:nvSpPr>
          <p:cNvPr id="16" name="Text Placeholder 8"/>
          <p:cNvSpPr>
            <a:spLocks noGrp="1"/>
          </p:cNvSpPr>
          <p:nvPr>
            <p:ph type="body" sz="quarter" idx="14"/>
          </p:nvPr>
        </p:nvSpPr>
        <p:spPr>
          <a:xfrm>
            <a:off x="171450" y="2101295"/>
            <a:ext cx="1283024" cy="491490"/>
          </a:xfrm>
        </p:spPr>
        <p:txBody>
          <a:bodyPr lIns="0" tIns="0" rIns="0" bIns="0"/>
          <a:lstStyle>
            <a:lvl1pPr algn="l">
              <a:defRPr sz="1000"/>
            </a:lvl1pPr>
            <a:lvl2pPr>
              <a:defRPr sz="1100"/>
            </a:lvl2pPr>
            <a:lvl3pPr>
              <a:defRPr sz="1100"/>
            </a:lvl3pPr>
            <a:lvl4pPr>
              <a:defRPr sz="1100"/>
            </a:lvl4pPr>
            <a:lvl5pPr>
              <a:defRPr sz="1100"/>
            </a:lvl5pPr>
          </a:lstStyle>
          <a:p>
            <a:pPr lvl="0"/>
            <a:r>
              <a:rPr lang="en-US" dirty="0" smtClean="0"/>
              <a:t>Click to edit Master text styles</a:t>
            </a:r>
          </a:p>
        </p:txBody>
      </p:sp>
      <p:sp>
        <p:nvSpPr>
          <p:cNvPr id="17" name="Text Placeholder 8"/>
          <p:cNvSpPr>
            <a:spLocks noGrp="1"/>
          </p:cNvSpPr>
          <p:nvPr>
            <p:ph type="body" sz="quarter" idx="15"/>
          </p:nvPr>
        </p:nvSpPr>
        <p:spPr>
          <a:xfrm>
            <a:off x="1790838" y="2101295"/>
            <a:ext cx="1292019" cy="491490"/>
          </a:xfrm>
        </p:spPr>
        <p:txBody>
          <a:bodyPr lIns="0" tIns="0" rIns="0" bIns="0"/>
          <a:lstStyle>
            <a:lvl1pPr algn="l">
              <a:defRPr sz="1000"/>
            </a:lvl1pPr>
            <a:lvl2pPr>
              <a:defRPr sz="1100"/>
            </a:lvl2pPr>
            <a:lvl3pPr>
              <a:defRPr sz="1100"/>
            </a:lvl3pPr>
            <a:lvl4pPr>
              <a:defRPr sz="1100"/>
            </a:lvl4pPr>
            <a:lvl5pPr>
              <a:defRPr sz="1100"/>
            </a:lvl5pPr>
          </a:lstStyle>
          <a:p>
            <a:pPr lvl="0"/>
            <a:r>
              <a:rPr lang="en-US" dirty="0" smtClean="0"/>
              <a:t>Click to edit Master text styles</a:t>
            </a:r>
          </a:p>
        </p:txBody>
      </p:sp>
      <p:sp>
        <p:nvSpPr>
          <p:cNvPr id="18" name="Text Placeholder 8"/>
          <p:cNvSpPr>
            <a:spLocks noGrp="1"/>
          </p:cNvSpPr>
          <p:nvPr>
            <p:ph type="body" sz="quarter" idx="16"/>
          </p:nvPr>
        </p:nvSpPr>
        <p:spPr>
          <a:xfrm>
            <a:off x="3419222" y="2106175"/>
            <a:ext cx="1289303" cy="491490"/>
          </a:xfrm>
        </p:spPr>
        <p:txBody>
          <a:bodyPr lIns="0" tIns="0" rIns="0" bIns="0"/>
          <a:lstStyle>
            <a:lvl1pPr algn="l">
              <a:defRPr sz="1000"/>
            </a:lvl1pPr>
            <a:lvl2pPr>
              <a:defRPr sz="1100"/>
            </a:lvl2pPr>
            <a:lvl3pPr>
              <a:defRPr sz="1100"/>
            </a:lvl3pPr>
            <a:lvl4pPr>
              <a:defRPr sz="1100"/>
            </a:lvl4pPr>
            <a:lvl5pPr>
              <a:defRPr sz="1100"/>
            </a:lvl5pPr>
          </a:lstStyle>
          <a:p>
            <a:pPr lvl="0"/>
            <a:r>
              <a:rPr lang="en-US" dirty="0" smtClean="0"/>
              <a:t>Click to edit Master text styles</a:t>
            </a:r>
          </a:p>
        </p:txBody>
      </p:sp>
      <p:sp>
        <p:nvSpPr>
          <p:cNvPr id="19" name="Text Placeholder 7"/>
          <p:cNvSpPr>
            <a:spLocks noGrp="1"/>
          </p:cNvSpPr>
          <p:nvPr>
            <p:ph type="body" sz="quarter" idx="17"/>
          </p:nvPr>
        </p:nvSpPr>
        <p:spPr>
          <a:xfrm>
            <a:off x="171450" y="548637"/>
            <a:ext cx="4537075" cy="345455"/>
          </a:xfrm>
        </p:spPr>
        <p:txBody>
          <a:bodyPr lIns="0" rIns="0"/>
          <a:lstStyle>
            <a:lvl1pPr>
              <a:defRPr sz="1000"/>
            </a:lvl1pPr>
            <a:lvl2pPr>
              <a:defRPr sz="800"/>
            </a:lvl2pPr>
            <a:lvl3pPr>
              <a:defRPr sz="800"/>
            </a:lvl3pPr>
            <a:lvl4pPr>
              <a:defRPr sz="1100"/>
            </a:lvl4pPr>
            <a:lvl5pPr>
              <a:defRPr sz="1100"/>
            </a:lvl5pPr>
          </a:lstStyle>
          <a:p>
            <a:pPr lvl="0"/>
            <a:r>
              <a:rPr lang="en-US" dirty="0" smtClean="0"/>
              <a:t>Click to edit Master text styles</a:t>
            </a:r>
          </a:p>
        </p:txBody>
      </p:sp>
    </p:spTree>
    <p:extLst>
      <p:ext uri="{BB962C8B-B14F-4D97-AF65-F5344CB8AC3E}">
        <p14:creationId xmlns:p14="http://schemas.microsoft.com/office/powerpoint/2010/main" val="311556488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 Columns text or full-bleed image righ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4995466" y="0"/>
            <a:ext cx="1371600" cy="2743200"/>
          </a:xfrm>
          <a:solidFill>
            <a:srgbClr val="FFFFD6"/>
          </a:solidFill>
        </p:spPr>
        <p:txBody>
          <a:bodyPr lIns="43496" rIns="43496"/>
          <a:lstStyle>
            <a:lvl1pPr marL="0" indent="0">
              <a:spcBef>
                <a:spcPts val="571"/>
              </a:spcBef>
              <a:buNone/>
              <a:defRPr sz="700" b="0">
                <a:solidFill>
                  <a:schemeClr val="tx1"/>
                </a:solidFill>
              </a:defRPr>
            </a:lvl1pPr>
            <a:lvl2pPr marL="52860" indent="-52860">
              <a:spcBef>
                <a:spcPts val="0"/>
              </a:spcBef>
              <a:defRPr sz="700">
                <a:solidFill>
                  <a:schemeClr val="tx1"/>
                </a:solidFill>
              </a:defRPr>
            </a:lvl2pPr>
            <a:lvl3pPr marL="52860" indent="-52860">
              <a:defRPr sz="600">
                <a:solidFill>
                  <a:schemeClr val="tx1">
                    <a:lumMod val="50000"/>
                  </a:schemeClr>
                </a:solidFill>
              </a:defRPr>
            </a:lvl3pPr>
            <a:lvl4pPr marL="52860" indent="-52860">
              <a:defRPr sz="600">
                <a:solidFill>
                  <a:schemeClr val="tx1">
                    <a:lumMod val="50000"/>
                  </a:schemeClr>
                </a:solidFill>
              </a:defRPr>
            </a:lvl4pPr>
            <a:lvl5pPr marL="52860" indent="-52860">
              <a:defRPr sz="600">
                <a:solidFill>
                  <a:schemeClr val="tx1">
                    <a:lumMod val="50000"/>
                  </a:schemeClr>
                </a:solidFill>
              </a:defRPr>
            </a:lvl5pPr>
          </a:lstStyle>
          <a:p>
            <a:pPr lvl="0"/>
            <a:r>
              <a:rPr lang="en-US" dirty="0" smtClean="0"/>
              <a:t>Click to edit Master text styles</a:t>
            </a:r>
          </a:p>
          <a:p>
            <a:pPr lvl="1"/>
            <a:r>
              <a:rPr lang="en-US" dirty="0" smtClean="0"/>
              <a:t>Second level</a:t>
            </a:r>
          </a:p>
        </p:txBody>
      </p:sp>
      <p:sp>
        <p:nvSpPr>
          <p:cNvPr id="4" name="Content Placeholder 3"/>
          <p:cNvSpPr>
            <a:spLocks noGrp="1"/>
          </p:cNvSpPr>
          <p:nvPr>
            <p:ph sz="quarter" idx="15"/>
          </p:nvPr>
        </p:nvSpPr>
        <p:spPr>
          <a:xfrm>
            <a:off x="2438401" y="550862"/>
            <a:ext cx="2435224" cy="2192338"/>
          </a:xfrm>
        </p:spPr>
        <p:txBody>
          <a:bodyPr lIns="164592" rIns="164592" bIns="91440"/>
          <a:lstStyle/>
          <a:p>
            <a:pPr lvl="0"/>
            <a:r>
              <a:rPr lang="en-US" dirty="0" smtClean="0"/>
              <a:t>Click to edit Master text styles</a:t>
            </a:r>
          </a:p>
          <a:p>
            <a:pPr lvl="1"/>
            <a:r>
              <a:rPr lang="en-US" dirty="0" smtClean="0"/>
              <a:t>Second level</a:t>
            </a:r>
          </a:p>
          <a:p>
            <a:pPr lvl="2"/>
            <a:r>
              <a:rPr lang="en-US" dirty="0" smtClean="0"/>
              <a:t>Third level</a:t>
            </a:r>
          </a:p>
        </p:txBody>
      </p:sp>
      <p:sp>
        <p:nvSpPr>
          <p:cNvPr id="5" name="Content Placeholder 4"/>
          <p:cNvSpPr>
            <a:spLocks noGrp="1"/>
          </p:cNvSpPr>
          <p:nvPr>
            <p:ph sz="quarter" idx="16"/>
          </p:nvPr>
        </p:nvSpPr>
        <p:spPr>
          <a:xfrm>
            <a:off x="0" y="550862"/>
            <a:ext cx="2265363" cy="2192338"/>
          </a:xfrm>
        </p:spPr>
        <p:txBody>
          <a:bodyPr rIns="0"/>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814545850"/>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up objects, 4-up text">
    <p:spTree>
      <p:nvGrpSpPr>
        <p:cNvPr id="1" name=""/>
        <p:cNvGrpSpPr/>
        <p:nvPr/>
      </p:nvGrpSpPr>
      <p:grpSpPr>
        <a:xfrm>
          <a:off x="0" y="0"/>
          <a:ext cx="0" cy="0"/>
          <a:chOff x="0" y="0"/>
          <a:chExt cx="0" cy="0"/>
        </a:xfrm>
      </p:grpSpPr>
      <p:sp>
        <p:nvSpPr>
          <p:cNvPr id="13" name="Text Placeholder 5"/>
          <p:cNvSpPr>
            <a:spLocks noGrp="1"/>
          </p:cNvSpPr>
          <p:nvPr>
            <p:ph type="body" sz="quarter" idx="10"/>
          </p:nvPr>
        </p:nvSpPr>
        <p:spPr>
          <a:xfrm>
            <a:off x="4995466" y="0"/>
            <a:ext cx="1371600" cy="2743200"/>
          </a:xfrm>
          <a:solidFill>
            <a:srgbClr val="FFFFD6"/>
          </a:solidFill>
        </p:spPr>
        <p:txBody>
          <a:bodyPr lIns="43496" rIns="43496"/>
          <a:lstStyle>
            <a:lvl1pPr marL="0" indent="0">
              <a:spcBef>
                <a:spcPts val="571"/>
              </a:spcBef>
              <a:buNone/>
              <a:defRPr sz="700" b="0">
                <a:solidFill>
                  <a:schemeClr val="tx1"/>
                </a:solidFill>
              </a:defRPr>
            </a:lvl1pPr>
            <a:lvl2pPr marL="52860" indent="-52860">
              <a:spcBef>
                <a:spcPts val="0"/>
              </a:spcBef>
              <a:defRPr sz="700">
                <a:solidFill>
                  <a:schemeClr val="tx1"/>
                </a:solidFill>
              </a:defRPr>
            </a:lvl2pPr>
            <a:lvl3pPr marL="52860" indent="-52860">
              <a:defRPr sz="600">
                <a:solidFill>
                  <a:schemeClr val="tx1">
                    <a:lumMod val="50000"/>
                  </a:schemeClr>
                </a:solidFill>
              </a:defRPr>
            </a:lvl3pPr>
            <a:lvl4pPr marL="52860" indent="-52860">
              <a:defRPr sz="600">
                <a:solidFill>
                  <a:schemeClr val="tx1">
                    <a:lumMod val="50000"/>
                  </a:schemeClr>
                </a:solidFill>
              </a:defRPr>
            </a:lvl4pPr>
            <a:lvl5pPr marL="52860" indent="-52860">
              <a:defRPr sz="600">
                <a:solidFill>
                  <a:schemeClr val="tx1">
                    <a:lumMod val="50000"/>
                  </a:schemeClr>
                </a:solidFill>
              </a:defRPr>
            </a:lvl5pPr>
          </a:lstStyle>
          <a:p>
            <a:pPr lvl="0"/>
            <a:r>
              <a:rPr lang="en-US" dirty="0" smtClean="0"/>
              <a:t>Click to edit Master text styles</a:t>
            </a:r>
          </a:p>
          <a:p>
            <a:pPr lvl="1"/>
            <a:r>
              <a:rPr lang="en-US" dirty="0" smtClean="0"/>
              <a:t>Second level</a:t>
            </a:r>
          </a:p>
        </p:txBody>
      </p:sp>
      <p:sp>
        <p:nvSpPr>
          <p:cNvPr id="15" name="Content Placeholder 4"/>
          <p:cNvSpPr>
            <a:spLocks noGrp="1"/>
          </p:cNvSpPr>
          <p:nvPr>
            <p:ph sz="quarter" idx="11"/>
          </p:nvPr>
        </p:nvSpPr>
        <p:spPr>
          <a:xfrm>
            <a:off x="171450" y="901435"/>
            <a:ext cx="1005840" cy="1183005"/>
          </a:xfrm>
          <a:solidFill>
            <a:srgbClr val="FF0000"/>
          </a:solidFill>
        </p:spPr>
        <p:txBody>
          <a:bodyPr/>
          <a:lstStyle/>
          <a:p>
            <a:pPr lvl="0"/>
            <a:r>
              <a:rPr lang="en-US" dirty="0" smtClean="0"/>
              <a:t>Click to edit Master text styles</a:t>
            </a:r>
          </a:p>
        </p:txBody>
      </p:sp>
      <p:sp>
        <p:nvSpPr>
          <p:cNvPr id="16" name="Content Placeholder 4"/>
          <p:cNvSpPr>
            <a:spLocks noGrp="1"/>
          </p:cNvSpPr>
          <p:nvPr>
            <p:ph sz="quarter" idx="12"/>
          </p:nvPr>
        </p:nvSpPr>
        <p:spPr>
          <a:xfrm>
            <a:off x="2526602" y="901435"/>
            <a:ext cx="1005840" cy="1183005"/>
          </a:xfrm>
          <a:solidFill>
            <a:srgbClr val="FF0000"/>
          </a:solidFill>
        </p:spPr>
        <p:txBody>
          <a:bodyPr/>
          <a:lstStyle/>
          <a:p>
            <a:pPr lvl="0"/>
            <a:r>
              <a:rPr lang="en-US" dirty="0" smtClean="0"/>
              <a:t>Click to edit Master text styles</a:t>
            </a:r>
          </a:p>
        </p:txBody>
      </p:sp>
      <p:sp>
        <p:nvSpPr>
          <p:cNvPr id="17" name="Content Placeholder 4"/>
          <p:cNvSpPr>
            <a:spLocks noGrp="1"/>
          </p:cNvSpPr>
          <p:nvPr>
            <p:ph sz="quarter" idx="13"/>
          </p:nvPr>
        </p:nvSpPr>
        <p:spPr>
          <a:xfrm>
            <a:off x="1349026" y="901435"/>
            <a:ext cx="1005840" cy="1183005"/>
          </a:xfrm>
          <a:solidFill>
            <a:srgbClr val="FF0000"/>
          </a:solidFill>
        </p:spPr>
        <p:txBody>
          <a:bodyPr/>
          <a:lstStyle/>
          <a:p>
            <a:pPr lvl="0"/>
            <a:r>
              <a:rPr lang="en-US" smtClean="0"/>
              <a:t>Click to edit Master text styles</a:t>
            </a:r>
          </a:p>
        </p:txBody>
      </p:sp>
      <p:sp>
        <p:nvSpPr>
          <p:cNvPr id="18" name="Text Placeholder 8"/>
          <p:cNvSpPr>
            <a:spLocks noGrp="1"/>
          </p:cNvSpPr>
          <p:nvPr>
            <p:ph type="body" sz="quarter" idx="14"/>
          </p:nvPr>
        </p:nvSpPr>
        <p:spPr>
          <a:xfrm>
            <a:off x="162455" y="2089458"/>
            <a:ext cx="1005840" cy="407040"/>
          </a:xfrm>
        </p:spPr>
        <p:txBody>
          <a:bodyPr lIns="0" tIns="0" rIns="0" bIns="0">
            <a:noAutofit/>
          </a:bodyPr>
          <a:lstStyle>
            <a:lvl1pPr algn="l">
              <a:defRPr sz="1000"/>
            </a:lvl1pPr>
            <a:lvl2pPr>
              <a:defRPr sz="900"/>
            </a:lvl2pPr>
            <a:lvl3pPr>
              <a:defRPr sz="900"/>
            </a:lvl3pPr>
            <a:lvl4pPr>
              <a:defRPr sz="900"/>
            </a:lvl4pPr>
            <a:lvl5pPr>
              <a:defRPr sz="900"/>
            </a:lvl5pPr>
          </a:lstStyle>
          <a:p>
            <a:pPr lvl="0"/>
            <a:r>
              <a:rPr lang="en-US" dirty="0" smtClean="0"/>
              <a:t>Click to edit Master text styles</a:t>
            </a:r>
          </a:p>
        </p:txBody>
      </p:sp>
      <p:sp>
        <p:nvSpPr>
          <p:cNvPr id="19" name="Text Placeholder 8"/>
          <p:cNvSpPr>
            <a:spLocks noGrp="1"/>
          </p:cNvSpPr>
          <p:nvPr>
            <p:ph type="body" sz="quarter" idx="15"/>
          </p:nvPr>
        </p:nvSpPr>
        <p:spPr>
          <a:xfrm>
            <a:off x="1342532" y="2089458"/>
            <a:ext cx="1005840" cy="407040"/>
          </a:xfrm>
        </p:spPr>
        <p:txBody>
          <a:bodyPr lIns="0" tIns="0" rIns="0" bIns="0">
            <a:noAutofit/>
          </a:bodyPr>
          <a:lstStyle>
            <a:lvl1pPr algn="l">
              <a:defRPr sz="1000"/>
            </a:lvl1pPr>
            <a:lvl2pPr>
              <a:defRPr sz="900"/>
            </a:lvl2pPr>
            <a:lvl3pPr>
              <a:defRPr sz="900"/>
            </a:lvl3pPr>
            <a:lvl4pPr>
              <a:defRPr sz="900"/>
            </a:lvl4pPr>
            <a:lvl5pPr>
              <a:defRPr sz="900"/>
            </a:lvl5pPr>
          </a:lstStyle>
          <a:p>
            <a:pPr lvl="0"/>
            <a:r>
              <a:rPr lang="en-US" dirty="0" smtClean="0"/>
              <a:t>Click to edit Master text styles</a:t>
            </a:r>
          </a:p>
        </p:txBody>
      </p:sp>
      <p:sp>
        <p:nvSpPr>
          <p:cNvPr id="20" name="Text Placeholder 8"/>
          <p:cNvSpPr>
            <a:spLocks noGrp="1"/>
          </p:cNvSpPr>
          <p:nvPr>
            <p:ph type="body" sz="quarter" idx="16"/>
          </p:nvPr>
        </p:nvSpPr>
        <p:spPr>
          <a:xfrm>
            <a:off x="2522609" y="2094338"/>
            <a:ext cx="1005840" cy="407040"/>
          </a:xfrm>
        </p:spPr>
        <p:txBody>
          <a:bodyPr lIns="0" tIns="0" rIns="0" bIns="0">
            <a:noAutofit/>
          </a:bodyPr>
          <a:lstStyle>
            <a:lvl1pPr algn="l">
              <a:defRPr sz="1000"/>
            </a:lvl1pPr>
            <a:lvl2pPr>
              <a:defRPr sz="900"/>
            </a:lvl2pPr>
            <a:lvl3pPr>
              <a:defRPr sz="900"/>
            </a:lvl3pPr>
            <a:lvl4pPr>
              <a:defRPr sz="900"/>
            </a:lvl4pPr>
            <a:lvl5pPr>
              <a:defRPr sz="900"/>
            </a:lvl5pPr>
          </a:lstStyle>
          <a:p>
            <a:pPr lvl="0"/>
            <a:r>
              <a:rPr lang="en-US" dirty="0" smtClean="0"/>
              <a:t>Click to edit Master text styles</a:t>
            </a:r>
          </a:p>
        </p:txBody>
      </p:sp>
      <p:sp>
        <p:nvSpPr>
          <p:cNvPr id="21" name="Content Placeholder 4"/>
          <p:cNvSpPr>
            <a:spLocks noGrp="1"/>
          </p:cNvSpPr>
          <p:nvPr>
            <p:ph sz="quarter" idx="17"/>
          </p:nvPr>
        </p:nvSpPr>
        <p:spPr>
          <a:xfrm>
            <a:off x="3704177" y="901435"/>
            <a:ext cx="1005840" cy="1183005"/>
          </a:xfrm>
          <a:solidFill>
            <a:srgbClr val="FF0000"/>
          </a:solidFill>
        </p:spPr>
        <p:txBody>
          <a:bodyPr/>
          <a:lstStyle/>
          <a:p>
            <a:pPr lvl="0"/>
            <a:r>
              <a:rPr lang="en-US" dirty="0" smtClean="0"/>
              <a:t>Click to edit Master text styles</a:t>
            </a:r>
          </a:p>
        </p:txBody>
      </p:sp>
      <p:sp>
        <p:nvSpPr>
          <p:cNvPr id="22" name="Text Placeholder 8"/>
          <p:cNvSpPr>
            <a:spLocks noGrp="1"/>
          </p:cNvSpPr>
          <p:nvPr>
            <p:ph type="body" sz="quarter" idx="18"/>
          </p:nvPr>
        </p:nvSpPr>
        <p:spPr>
          <a:xfrm>
            <a:off x="3702685" y="2087865"/>
            <a:ext cx="1005840" cy="407040"/>
          </a:xfrm>
        </p:spPr>
        <p:txBody>
          <a:bodyPr lIns="0" tIns="0" rIns="0" bIns="0">
            <a:noAutofit/>
          </a:bodyPr>
          <a:lstStyle>
            <a:lvl1pPr algn="l">
              <a:defRPr sz="1000"/>
            </a:lvl1pPr>
            <a:lvl2pPr>
              <a:defRPr sz="900"/>
            </a:lvl2pPr>
            <a:lvl3pPr>
              <a:defRPr sz="900"/>
            </a:lvl3pPr>
            <a:lvl4pPr>
              <a:defRPr sz="900"/>
            </a:lvl4pPr>
            <a:lvl5pPr>
              <a:defRPr sz="900"/>
            </a:lvl5pPr>
          </a:lstStyle>
          <a:p>
            <a:pPr lvl="0"/>
            <a:r>
              <a:rPr lang="en-US" dirty="0" smtClean="0"/>
              <a:t>Click to edit Master text styles</a:t>
            </a:r>
          </a:p>
        </p:txBody>
      </p:sp>
      <p:sp>
        <p:nvSpPr>
          <p:cNvPr id="23" name="Text Placeholder 7"/>
          <p:cNvSpPr>
            <a:spLocks noGrp="1"/>
          </p:cNvSpPr>
          <p:nvPr>
            <p:ph type="body" sz="quarter" idx="19"/>
          </p:nvPr>
        </p:nvSpPr>
        <p:spPr>
          <a:xfrm>
            <a:off x="171449" y="548637"/>
            <a:ext cx="4537076" cy="345455"/>
          </a:xfrm>
        </p:spPr>
        <p:txBody>
          <a:bodyPr lIns="0" rIns="0"/>
          <a:lstStyle>
            <a:lvl1pPr>
              <a:defRPr sz="1000"/>
            </a:lvl1pPr>
            <a:lvl2pPr>
              <a:defRPr sz="800"/>
            </a:lvl2pPr>
            <a:lvl3pPr>
              <a:defRPr sz="800"/>
            </a:lvl3pPr>
            <a:lvl4pPr>
              <a:defRPr sz="1100"/>
            </a:lvl4pPr>
            <a:lvl5pPr>
              <a:defRPr sz="1100"/>
            </a:lvl5pPr>
          </a:lstStyle>
          <a:p>
            <a:pPr lvl="0"/>
            <a:r>
              <a:rPr lang="en-US" dirty="0" smtClean="0"/>
              <a:t>Click to edit Master text styles</a:t>
            </a:r>
          </a:p>
        </p:txBody>
      </p:sp>
      <p:sp>
        <p:nvSpPr>
          <p:cNvPr id="24" name="Title 1"/>
          <p:cNvSpPr>
            <a:spLocks noGrp="1"/>
          </p:cNvSpPr>
          <p:nvPr>
            <p:ph type="title"/>
          </p:nvPr>
        </p:nvSpPr>
        <p:spPr>
          <a:xfrm>
            <a:off x="0" y="-3"/>
            <a:ext cx="4105527" cy="54864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2926570139"/>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For Development Us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2477426" cy="182880"/>
          </a:xfrm>
        </p:spPr>
        <p:txBody>
          <a:bodyPr lIns="130489" rIns="130489" anchor="t" anchorCtr="0">
            <a:noAutofit/>
          </a:bodyPr>
          <a:lstStyle>
            <a:lvl1pPr algn="l">
              <a:defRPr sz="700" b="1">
                <a:solidFill>
                  <a:schemeClr val="accent6">
                    <a:lumMod val="50000"/>
                  </a:schemeClr>
                </a:solidFill>
              </a:defRPr>
            </a:lvl1pPr>
          </a:lstStyle>
          <a:p>
            <a:r>
              <a:rPr lang="en-US" dirty="0"/>
              <a:t>Click to edit Master title style</a:t>
            </a:r>
          </a:p>
        </p:txBody>
      </p:sp>
      <p:sp>
        <p:nvSpPr>
          <p:cNvPr id="3" name="Content Placeholder 2"/>
          <p:cNvSpPr>
            <a:spLocks noGrp="1"/>
          </p:cNvSpPr>
          <p:nvPr>
            <p:ph idx="1"/>
          </p:nvPr>
        </p:nvSpPr>
        <p:spPr>
          <a:xfrm>
            <a:off x="2" y="182880"/>
            <a:ext cx="4873625" cy="2529840"/>
          </a:xfrm>
        </p:spPr>
        <p:txBody>
          <a:bodyPr lIns="130489" rIns="130489">
            <a:normAutofit/>
          </a:bodyPr>
          <a:lstStyle>
            <a:lvl1pPr>
              <a:defRPr sz="700"/>
            </a:lvl1pPr>
            <a:lvl2pPr>
              <a:defRPr sz="700"/>
            </a:lvl2pPr>
            <a:lvl3pPr>
              <a:defRPr sz="700"/>
            </a:lvl3pPr>
            <a:lvl4pPr>
              <a:defRPr sz="700"/>
            </a:lvl4pPr>
            <a:lvl5pPr>
              <a:defRPr sz="700"/>
            </a:lvl5pPr>
          </a:lstStyle>
          <a:p>
            <a:pPr lvl="0"/>
            <a:r>
              <a:rPr lang="en-US" dirty="0"/>
              <a:t>Click to edit Master text styles</a:t>
            </a:r>
          </a:p>
          <a:p>
            <a:pPr lvl="1"/>
            <a:r>
              <a:rPr lang="en-US" dirty="0"/>
              <a:t>Second </a:t>
            </a:r>
            <a:r>
              <a:rPr lang="en-US" dirty="0" smtClean="0"/>
              <a:t>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a:xfrm>
            <a:off x="2518042" y="0"/>
            <a:ext cx="2355585" cy="182880"/>
          </a:xfrm>
          <a:prstGeom prst="rect">
            <a:avLst/>
          </a:prstGeom>
        </p:spPr>
        <p:txBody>
          <a:bodyPr lIns="130489" tIns="21748" rIns="130489" bIns="21748" anchor="t" anchorCtr="0">
            <a:noAutofit/>
          </a:bodyPr>
          <a:lstStyle>
            <a:lvl1pPr algn="r">
              <a:lnSpc>
                <a:spcPct val="100000"/>
              </a:lnSpc>
              <a:spcBef>
                <a:spcPts val="0"/>
              </a:spcBef>
              <a:defRPr sz="700" b="1">
                <a:solidFill>
                  <a:schemeClr val="accent6">
                    <a:lumMod val="50000"/>
                  </a:schemeClr>
                </a:solidFill>
              </a:defRPr>
            </a:lvl1pPr>
          </a:lstStyle>
          <a:p>
            <a:r>
              <a:rPr lang="en-US" smtClean="0"/>
              <a:t>Lesson Title (Go to Insert &gt; Header and Footer...)</a:t>
            </a:r>
            <a:endParaRPr lang="en-US" dirty="0"/>
          </a:p>
        </p:txBody>
      </p:sp>
    </p:spTree>
    <p:extLst>
      <p:ext uri="{BB962C8B-B14F-4D97-AF65-F5344CB8AC3E}">
        <p14:creationId xmlns:p14="http://schemas.microsoft.com/office/powerpoint/2010/main" val="243536337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sic + Image">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4995466" y="0"/>
            <a:ext cx="1371600" cy="2743200"/>
          </a:xfrm>
          <a:solidFill>
            <a:srgbClr val="FFFFD6"/>
          </a:solidFill>
        </p:spPr>
        <p:txBody>
          <a:bodyPr lIns="43496" rIns="43496"/>
          <a:lstStyle>
            <a:lvl1pPr marL="0" indent="0">
              <a:spcBef>
                <a:spcPts val="571"/>
              </a:spcBef>
              <a:buNone/>
              <a:defRPr sz="700" b="0">
                <a:solidFill>
                  <a:schemeClr val="tx1"/>
                </a:solidFill>
              </a:defRPr>
            </a:lvl1pPr>
            <a:lvl2pPr marL="52860" indent="-52860">
              <a:spcBef>
                <a:spcPts val="0"/>
              </a:spcBef>
              <a:defRPr sz="700">
                <a:solidFill>
                  <a:schemeClr val="tx1"/>
                </a:solidFill>
              </a:defRPr>
            </a:lvl2pPr>
            <a:lvl3pPr marL="52860" indent="-52860">
              <a:defRPr sz="600">
                <a:solidFill>
                  <a:schemeClr val="tx1">
                    <a:lumMod val="50000"/>
                  </a:schemeClr>
                </a:solidFill>
              </a:defRPr>
            </a:lvl3pPr>
            <a:lvl4pPr marL="52860" indent="-52860">
              <a:defRPr sz="600">
                <a:solidFill>
                  <a:schemeClr val="tx1">
                    <a:lumMod val="50000"/>
                  </a:schemeClr>
                </a:solidFill>
              </a:defRPr>
            </a:lvl4pPr>
            <a:lvl5pPr marL="52860" indent="-52860">
              <a:defRPr sz="600">
                <a:solidFill>
                  <a:schemeClr val="tx1">
                    <a:lumMod val="50000"/>
                  </a:schemeClr>
                </a:solidFill>
              </a:defRPr>
            </a:lvl5pPr>
          </a:lstStyle>
          <a:p>
            <a:pPr lvl="0"/>
            <a:r>
              <a:rPr lang="en-US" dirty="0" smtClean="0"/>
              <a:t>Click to edit Master text styles</a:t>
            </a:r>
          </a:p>
          <a:p>
            <a:pPr lvl="1"/>
            <a:r>
              <a:rPr lang="en-US" dirty="0" smtClean="0"/>
              <a:t>Second level</a:t>
            </a:r>
          </a:p>
        </p:txBody>
      </p:sp>
      <p:sp>
        <p:nvSpPr>
          <p:cNvPr id="9" name="Text Placeholder 8"/>
          <p:cNvSpPr>
            <a:spLocks noGrp="1"/>
          </p:cNvSpPr>
          <p:nvPr>
            <p:ph type="body" sz="quarter" idx="14"/>
          </p:nvPr>
        </p:nvSpPr>
        <p:spPr>
          <a:xfrm>
            <a:off x="0" y="550864"/>
            <a:ext cx="2265363" cy="2192336"/>
          </a:xfrm>
        </p:spPr>
        <p:txBody>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8" name="Content Placeholder 7"/>
          <p:cNvSpPr>
            <a:spLocks noGrp="1"/>
          </p:cNvSpPr>
          <p:nvPr>
            <p:ph sz="quarter" idx="15" hasCustomPrompt="1"/>
          </p:nvPr>
        </p:nvSpPr>
        <p:spPr>
          <a:xfrm>
            <a:off x="2609850" y="663575"/>
            <a:ext cx="2098675" cy="1936750"/>
          </a:xfrm>
          <a:solidFill>
            <a:srgbClr val="FF0000"/>
          </a:solidFill>
        </p:spPr>
        <p:txBody>
          <a:bodyPr lIns="0" rIns="0"/>
          <a:lstStyle>
            <a:lvl1pPr>
              <a:defRPr/>
            </a:lvl1pPr>
          </a:lstStyle>
          <a:p>
            <a:pPr algn="ctr" defTabSz="435163"/>
            <a:r>
              <a:rPr lang="en-US" sz="1000" dirty="0" smtClean="0"/>
              <a:t>Figure, Image, or </a:t>
            </a:r>
            <a:r>
              <a:rPr lang="en-US" sz="1000" dirty="0" err="1" smtClean="0"/>
              <a:t>JavaSketchpad</a:t>
            </a:r>
            <a:endParaRPr lang="en-US" sz="1000" dirty="0" smtClean="0"/>
          </a:p>
          <a:p>
            <a:pPr defTabSz="435163"/>
            <a:r>
              <a:rPr lang="en-US" dirty="0" smtClean="0"/>
              <a:t>2.3” wide (≈343px wide)</a:t>
            </a:r>
          </a:p>
          <a:p>
            <a:pPr defTabSz="435163"/>
            <a:r>
              <a:rPr lang="en-US" dirty="0" smtClean="0"/>
              <a:t>Height must fit above guideline.</a:t>
            </a:r>
          </a:p>
          <a:p>
            <a:endParaRPr lang="en-US" dirty="0" smtClean="0"/>
          </a:p>
          <a:p>
            <a:pPr lvl="1"/>
            <a:endParaRPr lang="en-US" dirty="0" smtClean="0"/>
          </a:p>
        </p:txBody>
      </p:sp>
    </p:spTree>
    <p:extLst>
      <p:ext uri="{BB962C8B-B14F-4D97-AF65-F5344CB8AC3E}">
        <p14:creationId xmlns:p14="http://schemas.microsoft.com/office/powerpoint/2010/main" val="204033435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up images, 2-up text">
    <p:spTree>
      <p:nvGrpSpPr>
        <p:cNvPr id="1" name=""/>
        <p:cNvGrpSpPr/>
        <p:nvPr/>
      </p:nvGrpSpPr>
      <p:grpSpPr>
        <a:xfrm>
          <a:off x="0" y="0"/>
          <a:ext cx="0" cy="0"/>
          <a:chOff x="0" y="0"/>
          <a:chExt cx="0" cy="0"/>
        </a:xfrm>
      </p:grpSpPr>
      <p:sp>
        <p:nvSpPr>
          <p:cNvPr id="13" name="Title 2"/>
          <p:cNvSpPr>
            <a:spLocks noGrp="1"/>
          </p:cNvSpPr>
          <p:nvPr>
            <p:ph type="title"/>
          </p:nvPr>
        </p:nvSpPr>
        <p:spPr>
          <a:xfrm>
            <a:off x="2" y="-4"/>
            <a:ext cx="4873623" cy="550866"/>
          </a:xfrm>
        </p:spPr>
        <p:txBody>
          <a:bodyPr/>
          <a:lstStyle/>
          <a:p>
            <a:r>
              <a:rPr lang="en-US" dirty="0" smtClean="0"/>
              <a:t>Click to edit Master title style</a:t>
            </a:r>
            <a:endParaRPr lang="en-US" dirty="0"/>
          </a:p>
        </p:txBody>
      </p:sp>
      <p:sp>
        <p:nvSpPr>
          <p:cNvPr id="5" name="Content Placeholder 4"/>
          <p:cNvSpPr>
            <a:spLocks noGrp="1"/>
          </p:cNvSpPr>
          <p:nvPr>
            <p:ph sz="quarter" idx="11"/>
          </p:nvPr>
        </p:nvSpPr>
        <p:spPr>
          <a:xfrm>
            <a:off x="171451" y="894091"/>
            <a:ext cx="2093912" cy="1207139"/>
          </a:xfrm>
          <a:solidFill>
            <a:srgbClr val="FF0000"/>
          </a:solidFill>
        </p:spPr>
        <p:txBody>
          <a:bodyPr/>
          <a:lstStyle/>
          <a:p>
            <a:pPr lvl="0"/>
            <a:r>
              <a:rPr lang="en-US" smtClean="0"/>
              <a:t>Click to edit Master text styles</a:t>
            </a:r>
          </a:p>
        </p:txBody>
      </p:sp>
      <p:sp>
        <p:nvSpPr>
          <p:cNvPr id="7" name="Content Placeholder 4"/>
          <p:cNvSpPr>
            <a:spLocks noGrp="1"/>
          </p:cNvSpPr>
          <p:nvPr>
            <p:ph sz="quarter" idx="13"/>
          </p:nvPr>
        </p:nvSpPr>
        <p:spPr>
          <a:xfrm>
            <a:off x="2609851" y="894092"/>
            <a:ext cx="2098674" cy="1207146"/>
          </a:xfrm>
          <a:solidFill>
            <a:srgbClr val="FF0000"/>
          </a:solidFill>
        </p:spPr>
        <p:txBody>
          <a:bodyPr/>
          <a:lstStyle/>
          <a:p>
            <a:pPr lvl="0"/>
            <a:r>
              <a:rPr lang="en-US" smtClean="0"/>
              <a:t>Click to edit Master text styles</a:t>
            </a:r>
          </a:p>
        </p:txBody>
      </p:sp>
      <p:sp>
        <p:nvSpPr>
          <p:cNvPr id="9" name="Text Placeholder 8"/>
          <p:cNvSpPr>
            <a:spLocks noGrp="1"/>
          </p:cNvSpPr>
          <p:nvPr>
            <p:ph type="body" sz="quarter" idx="14"/>
          </p:nvPr>
        </p:nvSpPr>
        <p:spPr>
          <a:xfrm>
            <a:off x="171451" y="2114488"/>
            <a:ext cx="2093912" cy="485837"/>
          </a:xfrm>
        </p:spPr>
        <p:txBody>
          <a:bodyPr lIns="0" tIns="0" rIns="0" bIns="0"/>
          <a:lstStyle>
            <a:lvl1pPr algn="l">
              <a:defRPr sz="800"/>
            </a:lvl1pPr>
            <a:lvl2pPr>
              <a:defRPr sz="1100"/>
            </a:lvl2pPr>
            <a:lvl3pPr>
              <a:defRPr sz="1100"/>
            </a:lvl3pPr>
            <a:lvl4pPr>
              <a:defRPr sz="1100"/>
            </a:lvl4pPr>
            <a:lvl5pPr>
              <a:defRPr sz="1100"/>
            </a:lvl5pPr>
          </a:lstStyle>
          <a:p>
            <a:pPr lvl="0"/>
            <a:r>
              <a:rPr lang="en-US" dirty="0" smtClean="0"/>
              <a:t>Click to edit Master text styles</a:t>
            </a:r>
          </a:p>
        </p:txBody>
      </p:sp>
      <p:sp>
        <p:nvSpPr>
          <p:cNvPr id="10" name="Text Placeholder 8"/>
          <p:cNvSpPr>
            <a:spLocks noGrp="1"/>
          </p:cNvSpPr>
          <p:nvPr>
            <p:ph type="body" sz="quarter" idx="15"/>
          </p:nvPr>
        </p:nvSpPr>
        <p:spPr>
          <a:xfrm>
            <a:off x="2609851" y="2114488"/>
            <a:ext cx="2098673" cy="485837"/>
          </a:xfrm>
        </p:spPr>
        <p:txBody>
          <a:bodyPr lIns="0" tIns="0" rIns="0" bIns="0"/>
          <a:lstStyle>
            <a:lvl1pPr algn="l">
              <a:defRPr sz="800"/>
            </a:lvl1pPr>
            <a:lvl2pPr>
              <a:defRPr sz="1100"/>
            </a:lvl2pPr>
            <a:lvl3pPr>
              <a:defRPr sz="1100"/>
            </a:lvl3pPr>
            <a:lvl4pPr>
              <a:defRPr sz="1100"/>
            </a:lvl4pPr>
            <a:lvl5pPr>
              <a:defRPr sz="1100"/>
            </a:lvl5pPr>
          </a:lstStyle>
          <a:p>
            <a:pPr lvl="0"/>
            <a:r>
              <a:rPr lang="en-US" dirty="0" smtClean="0"/>
              <a:t>Click to edit Master text styles</a:t>
            </a:r>
          </a:p>
        </p:txBody>
      </p:sp>
      <p:sp>
        <p:nvSpPr>
          <p:cNvPr id="11" name="Text Placeholder 5"/>
          <p:cNvSpPr>
            <a:spLocks noGrp="1"/>
          </p:cNvSpPr>
          <p:nvPr>
            <p:ph type="body" sz="quarter" idx="10"/>
          </p:nvPr>
        </p:nvSpPr>
        <p:spPr>
          <a:xfrm>
            <a:off x="4995466" y="0"/>
            <a:ext cx="1371600" cy="2743200"/>
          </a:xfrm>
          <a:solidFill>
            <a:srgbClr val="FFFFD6"/>
          </a:solidFill>
        </p:spPr>
        <p:txBody>
          <a:bodyPr lIns="43496" rIns="43496"/>
          <a:lstStyle>
            <a:lvl1pPr marL="0" indent="0">
              <a:spcBef>
                <a:spcPts val="571"/>
              </a:spcBef>
              <a:buNone/>
              <a:defRPr sz="700" b="0">
                <a:solidFill>
                  <a:schemeClr val="tx1"/>
                </a:solidFill>
              </a:defRPr>
            </a:lvl1pPr>
            <a:lvl2pPr marL="52860" indent="-52860">
              <a:spcBef>
                <a:spcPts val="0"/>
              </a:spcBef>
              <a:defRPr sz="700">
                <a:solidFill>
                  <a:schemeClr val="tx1"/>
                </a:solidFill>
              </a:defRPr>
            </a:lvl2pPr>
            <a:lvl3pPr marL="52860" indent="-52860">
              <a:defRPr sz="600">
                <a:solidFill>
                  <a:schemeClr val="tx1">
                    <a:lumMod val="50000"/>
                  </a:schemeClr>
                </a:solidFill>
              </a:defRPr>
            </a:lvl3pPr>
            <a:lvl4pPr marL="52860" indent="-52860">
              <a:defRPr sz="600">
                <a:solidFill>
                  <a:schemeClr val="tx1">
                    <a:lumMod val="50000"/>
                  </a:schemeClr>
                </a:solidFill>
              </a:defRPr>
            </a:lvl4pPr>
            <a:lvl5pPr marL="52860" indent="-52860">
              <a:defRPr sz="600">
                <a:solidFill>
                  <a:schemeClr val="tx1">
                    <a:lumMod val="50000"/>
                  </a:schemeClr>
                </a:solidFill>
              </a:defRPr>
            </a:lvl5pPr>
          </a:lstStyle>
          <a:p>
            <a:pPr lvl="0"/>
            <a:r>
              <a:rPr lang="en-US" dirty="0" smtClean="0"/>
              <a:t>Click to edit Master text styles</a:t>
            </a:r>
          </a:p>
          <a:p>
            <a:pPr lvl="1"/>
            <a:r>
              <a:rPr lang="en-US" dirty="0" smtClean="0"/>
              <a:t>Second level</a:t>
            </a:r>
          </a:p>
        </p:txBody>
      </p:sp>
      <p:sp>
        <p:nvSpPr>
          <p:cNvPr id="8" name="Text Placeholder 7"/>
          <p:cNvSpPr>
            <a:spLocks noGrp="1"/>
          </p:cNvSpPr>
          <p:nvPr>
            <p:ph type="body" sz="quarter" idx="12"/>
          </p:nvPr>
        </p:nvSpPr>
        <p:spPr>
          <a:xfrm>
            <a:off x="171451" y="548637"/>
            <a:ext cx="4537074" cy="345455"/>
          </a:xfrm>
        </p:spPr>
        <p:txBody>
          <a:bodyPr lIns="0" rIns="0"/>
          <a:lstStyle>
            <a:lvl1pPr>
              <a:defRPr sz="800"/>
            </a:lvl1pPr>
            <a:lvl2pPr>
              <a:defRPr sz="800"/>
            </a:lvl2pPr>
            <a:lvl3pPr>
              <a:defRPr sz="800"/>
            </a:lvl3pPr>
            <a:lvl4pPr>
              <a:defRPr sz="1100"/>
            </a:lvl4pPr>
            <a:lvl5pPr>
              <a:defRPr sz="1100"/>
            </a:lvl5pPr>
          </a:lstStyle>
          <a:p>
            <a:pPr lvl="0"/>
            <a:r>
              <a:rPr lang="en-US" dirty="0" smtClean="0"/>
              <a:t>Click to edit Master text styles</a:t>
            </a:r>
          </a:p>
        </p:txBody>
      </p:sp>
    </p:spTree>
    <p:extLst>
      <p:ext uri="{BB962C8B-B14F-4D97-AF65-F5344CB8AC3E}">
        <p14:creationId xmlns:p14="http://schemas.microsoft.com/office/powerpoint/2010/main" val="54899464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up images, 3-u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Content Placeholder 4"/>
          <p:cNvSpPr>
            <a:spLocks noGrp="1"/>
          </p:cNvSpPr>
          <p:nvPr>
            <p:ph sz="quarter" idx="11"/>
          </p:nvPr>
        </p:nvSpPr>
        <p:spPr>
          <a:xfrm>
            <a:off x="162455" y="892062"/>
            <a:ext cx="1292019" cy="1207139"/>
          </a:xfrm>
          <a:solidFill>
            <a:srgbClr val="FF0000"/>
          </a:solidFill>
        </p:spPr>
        <p:txBody>
          <a:bodyPr/>
          <a:lstStyle/>
          <a:p>
            <a:pPr lvl="0"/>
            <a:r>
              <a:rPr lang="en-US" dirty="0" smtClean="0"/>
              <a:t>Click to edit Master text styles</a:t>
            </a:r>
          </a:p>
        </p:txBody>
      </p:sp>
      <p:sp>
        <p:nvSpPr>
          <p:cNvPr id="6" name="Content Placeholder 4"/>
          <p:cNvSpPr>
            <a:spLocks noGrp="1"/>
          </p:cNvSpPr>
          <p:nvPr>
            <p:ph sz="quarter" idx="12"/>
          </p:nvPr>
        </p:nvSpPr>
        <p:spPr>
          <a:xfrm>
            <a:off x="3419221" y="892062"/>
            <a:ext cx="1289304" cy="1207139"/>
          </a:xfrm>
          <a:solidFill>
            <a:srgbClr val="FF0000"/>
          </a:solidFill>
        </p:spPr>
        <p:txBody>
          <a:bodyPr/>
          <a:lstStyle/>
          <a:p>
            <a:pPr lvl="0"/>
            <a:r>
              <a:rPr lang="en-US" dirty="0" smtClean="0"/>
              <a:t>Click to edit Master text styles</a:t>
            </a:r>
          </a:p>
        </p:txBody>
      </p:sp>
      <p:sp>
        <p:nvSpPr>
          <p:cNvPr id="7" name="Content Placeholder 4"/>
          <p:cNvSpPr>
            <a:spLocks noGrp="1"/>
          </p:cNvSpPr>
          <p:nvPr>
            <p:ph sz="quarter" idx="13"/>
          </p:nvPr>
        </p:nvSpPr>
        <p:spPr>
          <a:xfrm>
            <a:off x="1790838" y="892063"/>
            <a:ext cx="1292019" cy="1207146"/>
          </a:xfrm>
          <a:solidFill>
            <a:srgbClr val="FF0000"/>
          </a:solidFill>
        </p:spPr>
        <p:txBody>
          <a:bodyPr/>
          <a:lstStyle/>
          <a:p>
            <a:pPr lvl="0"/>
            <a:r>
              <a:rPr lang="en-US" dirty="0" smtClean="0"/>
              <a:t>Click to edit Master text styles</a:t>
            </a:r>
          </a:p>
        </p:txBody>
      </p:sp>
      <p:sp>
        <p:nvSpPr>
          <p:cNvPr id="9" name="Text Placeholder 8"/>
          <p:cNvSpPr>
            <a:spLocks noGrp="1"/>
          </p:cNvSpPr>
          <p:nvPr>
            <p:ph type="body" sz="quarter" idx="14"/>
          </p:nvPr>
        </p:nvSpPr>
        <p:spPr>
          <a:xfrm>
            <a:off x="171450" y="2101295"/>
            <a:ext cx="1283024" cy="491490"/>
          </a:xfrm>
        </p:spPr>
        <p:txBody>
          <a:bodyPr lIns="0" tIns="0" rIns="0" bIns="0"/>
          <a:lstStyle>
            <a:lvl1pPr algn="l">
              <a:defRPr sz="800"/>
            </a:lvl1pPr>
            <a:lvl2pPr>
              <a:defRPr sz="1100"/>
            </a:lvl2pPr>
            <a:lvl3pPr>
              <a:defRPr sz="1100"/>
            </a:lvl3pPr>
            <a:lvl4pPr>
              <a:defRPr sz="1100"/>
            </a:lvl4pPr>
            <a:lvl5pPr>
              <a:defRPr sz="1100"/>
            </a:lvl5pPr>
          </a:lstStyle>
          <a:p>
            <a:pPr lvl="0"/>
            <a:r>
              <a:rPr lang="en-US" dirty="0" smtClean="0"/>
              <a:t>Click to edit Master text styles</a:t>
            </a:r>
          </a:p>
        </p:txBody>
      </p:sp>
      <p:sp>
        <p:nvSpPr>
          <p:cNvPr id="10" name="Text Placeholder 8"/>
          <p:cNvSpPr>
            <a:spLocks noGrp="1"/>
          </p:cNvSpPr>
          <p:nvPr>
            <p:ph type="body" sz="quarter" idx="15"/>
          </p:nvPr>
        </p:nvSpPr>
        <p:spPr>
          <a:xfrm>
            <a:off x="1790838" y="2101295"/>
            <a:ext cx="1292019" cy="491490"/>
          </a:xfrm>
        </p:spPr>
        <p:txBody>
          <a:bodyPr lIns="0" tIns="0" rIns="0" bIns="0"/>
          <a:lstStyle>
            <a:lvl1pPr algn="l">
              <a:defRPr sz="800"/>
            </a:lvl1pPr>
            <a:lvl2pPr>
              <a:defRPr sz="1100"/>
            </a:lvl2pPr>
            <a:lvl3pPr>
              <a:defRPr sz="1100"/>
            </a:lvl3pPr>
            <a:lvl4pPr>
              <a:defRPr sz="1100"/>
            </a:lvl4pPr>
            <a:lvl5pPr>
              <a:defRPr sz="1100"/>
            </a:lvl5pPr>
          </a:lstStyle>
          <a:p>
            <a:pPr lvl="0"/>
            <a:r>
              <a:rPr lang="en-US" dirty="0" smtClean="0"/>
              <a:t>Click to edit Master text styles</a:t>
            </a:r>
          </a:p>
        </p:txBody>
      </p:sp>
      <p:sp>
        <p:nvSpPr>
          <p:cNvPr id="11" name="Text Placeholder 8"/>
          <p:cNvSpPr>
            <a:spLocks noGrp="1"/>
          </p:cNvSpPr>
          <p:nvPr>
            <p:ph type="body" sz="quarter" idx="16"/>
          </p:nvPr>
        </p:nvSpPr>
        <p:spPr>
          <a:xfrm>
            <a:off x="3419222" y="2106175"/>
            <a:ext cx="1289303" cy="491490"/>
          </a:xfrm>
        </p:spPr>
        <p:txBody>
          <a:bodyPr lIns="0" tIns="0" rIns="0" bIns="0"/>
          <a:lstStyle>
            <a:lvl1pPr algn="l">
              <a:defRPr sz="800"/>
            </a:lvl1pPr>
            <a:lvl2pPr>
              <a:defRPr sz="1100"/>
            </a:lvl2pPr>
            <a:lvl3pPr>
              <a:defRPr sz="1100"/>
            </a:lvl3pPr>
            <a:lvl4pPr>
              <a:defRPr sz="1100"/>
            </a:lvl4pPr>
            <a:lvl5pPr>
              <a:defRPr sz="1100"/>
            </a:lvl5pPr>
          </a:lstStyle>
          <a:p>
            <a:pPr lvl="0"/>
            <a:r>
              <a:rPr lang="en-US" dirty="0" smtClean="0"/>
              <a:t>Click to edit Master text styles</a:t>
            </a:r>
          </a:p>
        </p:txBody>
      </p:sp>
      <p:sp>
        <p:nvSpPr>
          <p:cNvPr id="13" name="Text Placeholder 5"/>
          <p:cNvSpPr>
            <a:spLocks noGrp="1"/>
          </p:cNvSpPr>
          <p:nvPr>
            <p:ph type="body" sz="quarter" idx="10"/>
          </p:nvPr>
        </p:nvSpPr>
        <p:spPr>
          <a:xfrm>
            <a:off x="4995466" y="0"/>
            <a:ext cx="1371600" cy="2743200"/>
          </a:xfrm>
          <a:solidFill>
            <a:srgbClr val="FFFFD6"/>
          </a:solidFill>
        </p:spPr>
        <p:txBody>
          <a:bodyPr lIns="43496" rIns="43496"/>
          <a:lstStyle>
            <a:lvl1pPr marL="0" indent="0">
              <a:spcBef>
                <a:spcPts val="571"/>
              </a:spcBef>
              <a:buNone/>
              <a:defRPr sz="700" b="0">
                <a:solidFill>
                  <a:schemeClr val="tx1"/>
                </a:solidFill>
              </a:defRPr>
            </a:lvl1pPr>
            <a:lvl2pPr marL="52860" indent="-52860">
              <a:spcBef>
                <a:spcPts val="0"/>
              </a:spcBef>
              <a:defRPr sz="700">
                <a:solidFill>
                  <a:schemeClr val="tx1"/>
                </a:solidFill>
              </a:defRPr>
            </a:lvl2pPr>
            <a:lvl3pPr marL="52860" indent="-52860">
              <a:defRPr sz="600">
                <a:solidFill>
                  <a:schemeClr val="tx1">
                    <a:lumMod val="50000"/>
                  </a:schemeClr>
                </a:solidFill>
              </a:defRPr>
            </a:lvl3pPr>
            <a:lvl4pPr marL="52860" indent="-52860">
              <a:defRPr sz="600">
                <a:solidFill>
                  <a:schemeClr val="tx1">
                    <a:lumMod val="50000"/>
                  </a:schemeClr>
                </a:solidFill>
              </a:defRPr>
            </a:lvl4pPr>
            <a:lvl5pPr marL="52860" indent="-52860">
              <a:defRPr sz="600">
                <a:solidFill>
                  <a:schemeClr val="tx1">
                    <a:lumMod val="50000"/>
                  </a:schemeClr>
                </a:solidFill>
              </a:defRPr>
            </a:lvl5pPr>
          </a:lstStyle>
          <a:p>
            <a:pPr lvl="0"/>
            <a:r>
              <a:rPr lang="en-US" dirty="0" smtClean="0"/>
              <a:t>Click to edit Master text styles</a:t>
            </a:r>
          </a:p>
          <a:p>
            <a:pPr lvl="1"/>
            <a:r>
              <a:rPr lang="en-US" dirty="0" smtClean="0"/>
              <a:t>Second level</a:t>
            </a:r>
          </a:p>
        </p:txBody>
      </p:sp>
      <p:sp>
        <p:nvSpPr>
          <p:cNvPr id="12" name="Text Placeholder 7"/>
          <p:cNvSpPr>
            <a:spLocks noGrp="1"/>
          </p:cNvSpPr>
          <p:nvPr>
            <p:ph type="body" sz="quarter" idx="17"/>
          </p:nvPr>
        </p:nvSpPr>
        <p:spPr>
          <a:xfrm>
            <a:off x="171450" y="548637"/>
            <a:ext cx="4537075" cy="345455"/>
          </a:xfrm>
        </p:spPr>
        <p:txBody>
          <a:bodyPr lIns="0" rIns="0"/>
          <a:lstStyle>
            <a:lvl1pPr>
              <a:defRPr sz="800"/>
            </a:lvl1pPr>
            <a:lvl2pPr>
              <a:defRPr sz="800"/>
            </a:lvl2pPr>
            <a:lvl3pPr>
              <a:defRPr sz="800"/>
            </a:lvl3pPr>
            <a:lvl4pPr>
              <a:defRPr sz="1100"/>
            </a:lvl4pPr>
            <a:lvl5pPr>
              <a:defRPr sz="1100"/>
            </a:lvl5pPr>
          </a:lstStyle>
          <a:p>
            <a:pPr lvl="0"/>
            <a:r>
              <a:rPr lang="en-US" dirty="0" smtClean="0"/>
              <a:t>Click to edit Master text styles</a:t>
            </a:r>
          </a:p>
        </p:txBody>
      </p:sp>
    </p:spTree>
    <p:extLst>
      <p:ext uri="{BB962C8B-B14F-4D97-AF65-F5344CB8AC3E}">
        <p14:creationId xmlns:p14="http://schemas.microsoft.com/office/powerpoint/2010/main" val="225511445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up images, 4-u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Content Placeholder 4"/>
          <p:cNvSpPr>
            <a:spLocks noGrp="1"/>
          </p:cNvSpPr>
          <p:nvPr>
            <p:ph sz="quarter" idx="11"/>
          </p:nvPr>
        </p:nvSpPr>
        <p:spPr>
          <a:xfrm>
            <a:off x="171450" y="901435"/>
            <a:ext cx="1005840" cy="1183005"/>
          </a:xfrm>
          <a:solidFill>
            <a:srgbClr val="FF0000"/>
          </a:solidFill>
        </p:spPr>
        <p:txBody>
          <a:bodyPr/>
          <a:lstStyle/>
          <a:p>
            <a:pPr lvl="0"/>
            <a:r>
              <a:rPr lang="en-US" dirty="0" smtClean="0"/>
              <a:t>Click to edit Master text styles</a:t>
            </a:r>
          </a:p>
        </p:txBody>
      </p:sp>
      <p:sp>
        <p:nvSpPr>
          <p:cNvPr id="6" name="Content Placeholder 4"/>
          <p:cNvSpPr>
            <a:spLocks noGrp="1"/>
          </p:cNvSpPr>
          <p:nvPr>
            <p:ph sz="quarter" idx="12"/>
          </p:nvPr>
        </p:nvSpPr>
        <p:spPr>
          <a:xfrm>
            <a:off x="2526602" y="901435"/>
            <a:ext cx="1005840" cy="1183005"/>
          </a:xfrm>
          <a:solidFill>
            <a:srgbClr val="FF0000"/>
          </a:solidFill>
        </p:spPr>
        <p:txBody>
          <a:bodyPr/>
          <a:lstStyle/>
          <a:p>
            <a:pPr lvl="0"/>
            <a:r>
              <a:rPr lang="en-US" dirty="0" smtClean="0"/>
              <a:t>Click to edit Master text styles</a:t>
            </a:r>
          </a:p>
        </p:txBody>
      </p:sp>
      <p:sp>
        <p:nvSpPr>
          <p:cNvPr id="7" name="Content Placeholder 4"/>
          <p:cNvSpPr>
            <a:spLocks noGrp="1"/>
          </p:cNvSpPr>
          <p:nvPr>
            <p:ph sz="quarter" idx="13"/>
          </p:nvPr>
        </p:nvSpPr>
        <p:spPr>
          <a:xfrm>
            <a:off x="1349026" y="901435"/>
            <a:ext cx="1005840" cy="1183005"/>
          </a:xfrm>
          <a:solidFill>
            <a:srgbClr val="FF0000"/>
          </a:solidFill>
        </p:spPr>
        <p:txBody>
          <a:bodyPr/>
          <a:lstStyle/>
          <a:p>
            <a:pPr lvl="0"/>
            <a:r>
              <a:rPr lang="en-US" smtClean="0"/>
              <a:t>Click to edit Master text styles</a:t>
            </a:r>
          </a:p>
        </p:txBody>
      </p:sp>
      <p:sp>
        <p:nvSpPr>
          <p:cNvPr id="9" name="Text Placeholder 8"/>
          <p:cNvSpPr>
            <a:spLocks noGrp="1"/>
          </p:cNvSpPr>
          <p:nvPr>
            <p:ph type="body" sz="quarter" idx="14"/>
          </p:nvPr>
        </p:nvSpPr>
        <p:spPr>
          <a:xfrm>
            <a:off x="171449" y="2089458"/>
            <a:ext cx="996845" cy="407040"/>
          </a:xfrm>
        </p:spPr>
        <p:txBody>
          <a:bodyPr lIns="0" tIns="0" rIns="0" bIns="0">
            <a:noAutofit/>
          </a:bodyPr>
          <a:lstStyle>
            <a:lvl1pPr algn="l">
              <a:defRPr sz="800"/>
            </a:lvl1pPr>
            <a:lvl2pPr>
              <a:defRPr sz="900"/>
            </a:lvl2pPr>
            <a:lvl3pPr>
              <a:defRPr sz="900"/>
            </a:lvl3pPr>
            <a:lvl4pPr>
              <a:defRPr sz="900"/>
            </a:lvl4pPr>
            <a:lvl5pPr>
              <a:defRPr sz="900"/>
            </a:lvl5pPr>
          </a:lstStyle>
          <a:p>
            <a:pPr lvl="0"/>
            <a:r>
              <a:rPr lang="en-US" dirty="0" smtClean="0"/>
              <a:t>Click to edit Master text styles</a:t>
            </a:r>
          </a:p>
        </p:txBody>
      </p:sp>
      <p:sp>
        <p:nvSpPr>
          <p:cNvPr id="10" name="Text Placeholder 8"/>
          <p:cNvSpPr>
            <a:spLocks noGrp="1"/>
          </p:cNvSpPr>
          <p:nvPr>
            <p:ph type="body" sz="quarter" idx="15"/>
          </p:nvPr>
        </p:nvSpPr>
        <p:spPr>
          <a:xfrm>
            <a:off x="1342532" y="2089458"/>
            <a:ext cx="1005840" cy="407040"/>
          </a:xfrm>
        </p:spPr>
        <p:txBody>
          <a:bodyPr lIns="0" tIns="0" rIns="0" bIns="0">
            <a:noAutofit/>
          </a:bodyPr>
          <a:lstStyle>
            <a:lvl1pPr algn="l">
              <a:defRPr sz="800"/>
            </a:lvl1pPr>
            <a:lvl2pPr>
              <a:defRPr sz="900"/>
            </a:lvl2pPr>
            <a:lvl3pPr>
              <a:defRPr sz="900"/>
            </a:lvl3pPr>
            <a:lvl4pPr>
              <a:defRPr sz="900"/>
            </a:lvl4pPr>
            <a:lvl5pPr>
              <a:defRPr sz="900"/>
            </a:lvl5pPr>
          </a:lstStyle>
          <a:p>
            <a:pPr lvl="0"/>
            <a:r>
              <a:rPr lang="en-US" dirty="0" smtClean="0"/>
              <a:t>Click to edit Master text styles</a:t>
            </a:r>
          </a:p>
        </p:txBody>
      </p:sp>
      <p:sp>
        <p:nvSpPr>
          <p:cNvPr id="11" name="Text Placeholder 8"/>
          <p:cNvSpPr>
            <a:spLocks noGrp="1"/>
          </p:cNvSpPr>
          <p:nvPr>
            <p:ph type="body" sz="quarter" idx="16"/>
          </p:nvPr>
        </p:nvSpPr>
        <p:spPr>
          <a:xfrm>
            <a:off x="2522609" y="2094338"/>
            <a:ext cx="1005840" cy="407040"/>
          </a:xfrm>
        </p:spPr>
        <p:txBody>
          <a:bodyPr lIns="0" tIns="0" rIns="0" bIns="0">
            <a:noAutofit/>
          </a:bodyPr>
          <a:lstStyle>
            <a:lvl1pPr algn="l">
              <a:defRPr sz="800"/>
            </a:lvl1pPr>
            <a:lvl2pPr>
              <a:defRPr sz="900"/>
            </a:lvl2pPr>
            <a:lvl3pPr>
              <a:defRPr sz="900"/>
            </a:lvl3pPr>
            <a:lvl4pPr>
              <a:defRPr sz="900"/>
            </a:lvl4pPr>
            <a:lvl5pPr>
              <a:defRPr sz="900"/>
            </a:lvl5pPr>
          </a:lstStyle>
          <a:p>
            <a:pPr lvl="0"/>
            <a:r>
              <a:rPr lang="en-US" dirty="0" smtClean="0"/>
              <a:t>Click to edit Master text styles</a:t>
            </a:r>
          </a:p>
        </p:txBody>
      </p:sp>
      <p:sp>
        <p:nvSpPr>
          <p:cNvPr id="13" name="Text Placeholder 5"/>
          <p:cNvSpPr>
            <a:spLocks noGrp="1"/>
          </p:cNvSpPr>
          <p:nvPr>
            <p:ph type="body" sz="quarter" idx="10"/>
          </p:nvPr>
        </p:nvSpPr>
        <p:spPr>
          <a:xfrm>
            <a:off x="4995466" y="0"/>
            <a:ext cx="1371600" cy="2743200"/>
          </a:xfrm>
          <a:solidFill>
            <a:srgbClr val="FFFFD6"/>
          </a:solidFill>
        </p:spPr>
        <p:txBody>
          <a:bodyPr lIns="43496" rIns="43496"/>
          <a:lstStyle>
            <a:lvl1pPr marL="0" indent="0">
              <a:spcBef>
                <a:spcPts val="571"/>
              </a:spcBef>
              <a:buNone/>
              <a:defRPr sz="700" b="0">
                <a:solidFill>
                  <a:schemeClr val="tx1"/>
                </a:solidFill>
              </a:defRPr>
            </a:lvl1pPr>
            <a:lvl2pPr marL="52860" indent="-52860">
              <a:spcBef>
                <a:spcPts val="0"/>
              </a:spcBef>
              <a:defRPr sz="700">
                <a:solidFill>
                  <a:schemeClr val="tx1"/>
                </a:solidFill>
              </a:defRPr>
            </a:lvl2pPr>
            <a:lvl3pPr marL="52860" indent="-52860">
              <a:defRPr sz="600">
                <a:solidFill>
                  <a:schemeClr val="tx1">
                    <a:lumMod val="50000"/>
                  </a:schemeClr>
                </a:solidFill>
              </a:defRPr>
            </a:lvl3pPr>
            <a:lvl4pPr marL="52860" indent="-52860">
              <a:defRPr sz="600">
                <a:solidFill>
                  <a:schemeClr val="tx1">
                    <a:lumMod val="50000"/>
                  </a:schemeClr>
                </a:solidFill>
              </a:defRPr>
            </a:lvl4pPr>
            <a:lvl5pPr marL="52860" indent="-52860">
              <a:defRPr sz="600">
                <a:solidFill>
                  <a:schemeClr val="tx1">
                    <a:lumMod val="50000"/>
                  </a:schemeClr>
                </a:solidFill>
              </a:defRPr>
            </a:lvl5pPr>
          </a:lstStyle>
          <a:p>
            <a:pPr lvl="0"/>
            <a:r>
              <a:rPr lang="en-US" dirty="0" smtClean="0"/>
              <a:t>Click to edit Master text styles</a:t>
            </a:r>
          </a:p>
          <a:p>
            <a:pPr lvl="1"/>
            <a:r>
              <a:rPr lang="en-US" dirty="0" smtClean="0"/>
              <a:t>Second level</a:t>
            </a:r>
          </a:p>
        </p:txBody>
      </p:sp>
      <p:sp>
        <p:nvSpPr>
          <p:cNvPr id="12" name="Content Placeholder 4"/>
          <p:cNvSpPr>
            <a:spLocks noGrp="1"/>
          </p:cNvSpPr>
          <p:nvPr>
            <p:ph sz="quarter" idx="17"/>
          </p:nvPr>
        </p:nvSpPr>
        <p:spPr>
          <a:xfrm>
            <a:off x="3704177" y="901435"/>
            <a:ext cx="1005840" cy="1183005"/>
          </a:xfrm>
          <a:solidFill>
            <a:srgbClr val="FF0000"/>
          </a:solidFill>
        </p:spPr>
        <p:txBody>
          <a:bodyPr/>
          <a:lstStyle/>
          <a:p>
            <a:pPr lvl="0"/>
            <a:r>
              <a:rPr lang="en-US" dirty="0" smtClean="0"/>
              <a:t>Click to edit Master text styles</a:t>
            </a:r>
          </a:p>
        </p:txBody>
      </p:sp>
      <p:sp>
        <p:nvSpPr>
          <p:cNvPr id="14" name="Text Placeholder 8"/>
          <p:cNvSpPr>
            <a:spLocks noGrp="1"/>
          </p:cNvSpPr>
          <p:nvPr>
            <p:ph type="body" sz="quarter" idx="18"/>
          </p:nvPr>
        </p:nvSpPr>
        <p:spPr>
          <a:xfrm>
            <a:off x="3702685" y="2087865"/>
            <a:ext cx="1005840" cy="407040"/>
          </a:xfrm>
        </p:spPr>
        <p:txBody>
          <a:bodyPr lIns="0" tIns="0" rIns="0" bIns="0">
            <a:noAutofit/>
          </a:bodyPr>
          <a:lstStyle>
            <a:lvl1pPr algn="l">
              <a:defRPr sz="800"/>
            </a:lvl1pPr>
            <a:lvl2pPr>
              <a:defRPr sz="900"/>
            </a:lvl2pPr>
            <a:lvl3pPr>
              <a:defRPr sz="900"/>
            </a:lvl3pPr>
            <a:lvl4pPr>
              <a:defRPr sz="900"/>
            </a:lvl4pPr>
            <a:lvl5pPr>
              <a:defRPr sz="900"/>
            </a:lvl5pPr>
          </a:lstStyle>
          <a:p>
            <a:pPr lvl="0"/>
            <a:r>
              <a:rPr lang="en-US" dirty="0" smtClean="0"/>
              <a:t>Click to edit Master text styles</a:t>
            </a:r>
          </a:p>
        </p:txBody>
      </p:sp>
      <p:sp>
        <p:nvSpPr>
          <p:cNvPr id="15" name="Text Placeholder 7"/>
          <p:cNvSpPr>
            <a:spLocks noGrp="1"/>
          </p:cNvSpPr>
          <p:nvPr>
            <p:ph type="body" sz="quarter" idx="19"/>
          </p:nvPr>
        </p:nvSpPr>
        <p:spPr>
          <a:xfrm>
            <a:off x="171449" y="548637"/>
            <a:ext cx="4537075" cy="345455"/>
          </a:xfrm>
        </p:spPr>
        <p:txBody>
          <a:bodyPr lIns="0" rIns="0"/>
          <a:lstStyle>
            <a:lvl1pPr>
              <a:defRPr sz="800"/>
            </a:lvl1pPr>
            <a:lvl2pPr>
              <a:defRPr sz="800"/>
            </a:lvl2pPr>
            <a:lvl3pPr>
              <a:defRPr sz="800"/>
            </a:lvl3pPr>
            <a:lvl4pPr>
              <a:defRPr sz="1100"/>
            </a:lvl4pPr>
            <a:lvl5pPr>
              <a:defRPr sz="1100"/>
            </a:lvl5pPr>
          </a:lstStyle>
          <a:p>
            <a:pPr lvl="0"/>
            <a:r>
              <a:rPr lang="en-US" dirty="0" smtClean="0"/>
              <a:t>Click to edit Master text styles</a:t>
            </a:r>
          </a:p>
        </p:txBody>
      </p:sp>
    </p:spTree>
    <p:extLst>
      <p:ext uri="{BB962C8B-B14F-4D97-AF65-F5344CB8AC3E}">
        <p14:creationId xmlns:p14="http://schemas.microsoft.com/office/powerpoint/2010/main" val="336172632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reface + 2 Columns">
    <p:spTree>
      <p:nvGrpSpPr>
        <p:cNvPr id="1" name=""/>
        <p:cNvGrpSpPr/>
        <p:nvPr/>
      </p:nvGrpSpPr>
      <p:grpSpPr>
        <a:xfrm>
          <a:off x="0" y="0"/>
          <a:ext cx="0" cy="0"/>
          <a:chOff x="0" y="0"/>
          <a:chExt cx="0" cy="0"/>
        </a:xfrm>
      </p:grpSpPr>
      <p:sp>
        <p:nvSpPr>
          <p:cNvPr id="2" name="Title 1"/>
          <p:cNvSpPr>
            <a:spLocks noGrp="1"/>
          </p:cNvSpPr>
          <p:nvPr>
            <p:ph type="title"/>
          </p:nvPr>
        </p:nvSpPr>
        <p:spPr>
          <a:xfrm>
            <a:off x="2" y="-3"/>
            <a:ext cx="4873625" cy="550866"/>
          </a:xfrm>
        </p:spPr>
        <p:txBody>
          <a:bodyPr/>
          <a:lstStyle>
            <a:lvl1pPr algn="l">
              <a:defRPr/>
            </a:lvl1pPr>
          </a:lstStyle>
          <a:p>
            <a:endParaRPr lang="en-US" dirty="0"/>
          </a:p>
        </p:txBody>
      </p:sp>
      <p:sp>
        <p:nvSpPr>
          <p:cNvPr id="9" name="Text Placeholder 8"/>
          <p:cNvSpPr>
            <a:spLocks noGrp="1"/>
          </p:cNvSpPr>
          <p:nvPr>
            <p:ph type="body" sz="quarter" idx="12"/>
          </p:nvPr>
        </p:nvSpPr>
        <p:spPr>
          <a:xfrm>
            <a:off x="171450" y="550862"/>
            <a:ext cx="4537075" cy="301752"/>
          </a:xfrm>
        </p:spPr>
        <p:txBody>
          <a:bodyPr lIns="0" rIns="0"/>
          <a:lstStyle>
            <a:lvl1pPr algn="l">
              <a:defRPr sz="800" b="1"/>
            </a:lvl1pPr>
            <a:lvl2pPr algn="ctr">
              <a:defRPr/>
            </a:lvl2pPr>
            <a:lvl3pPr algn="ctr">
              <a:defRPr/>
            </a:lvl3pPr>
            <a:lvl4pPr algn="ctr">
              <a:defRPr/>
            </a:lvl4pPr>
            <a:lvl5pPr algn="ctr">
              <a:defRPr/>
            </a:lvl5pPr>
          </a:lstStyle>
          <a:p>
            <a:pPr lvl="0"/>
            <a:r>
              <a:rPr lang="en-US" dirty="0" smtClean="0"/>
              <a:t>Click to edit Master text styles</a:t>
            </a:r>
          </a:p>
        </p:txBody>
      </p:sp>
      <p:sp>
        <p:nvSpPr>
          <p:cNvPr id="8" name="Text Placeholder 7"/>
          <p:cNvSpPr>
            <a:spLocks noGrp="1"/>
          </p:cNvSpPr>
          <p:nvPr>
            <p:ph type="body" sz="quarter" idx="13"/>
          </p:nvPr>
        </p:nvSpPr>
        <p:spPr>
          <a:xfrm>
            <a:off x="171450" y="852614"/>
            <a:ext cx="2093913" cy="1747710"/>
          </a:xfrm>
        </p:spPr>
        <p:txBody>
          <a:bodyPr lIns="0" tIns="0" rIns="0"/>
          <a:lstStyle>
            <a:lvl1pPr>
              <a:defRPr sz="800"/>
            </a:lvl1pPr>
            <a:lvl2pPr>
              <a:defRPr sz="800"/>
            </a:lvl2pPr>
            <a:lvl3pPr>
              <a:defRPr sz="800"/>
            </a:lvl3pPr>
            <a:lvl4pPr>
              <a:defRPr sz="1200"/>
            </a:lvl4pPr>
          </a:lstStyle>
          <a:p>
            <a:pPr lvl="0"/>
            <a:r>
              <a:rPr lang="en-US" dirty="0" smtClean="0"/>
              <a:t>Click to edit Master text styles</a:t>
            </a:r>
          </a:p>
          <a:p>
            <a:pPr lvl="1"/>
            <a:r>
              <a:rPr lang="en-US" dirty="0" smtClean="0"/>
              <a:t>Second level</a:t>
            </a:r>
          </a:p>
          <a:p>
            <a:pPr lvl="2"/>
            <a:r>
              <a:rPr lang="en-US" dirty="0" smtClean="0"/>
              <a:t>Third level</a:t>
            </a:r>
          </a:p>
        </p:txBody>
      </p:sp>
      <p:sp>
        <p:nvSpPr>
          <p:cNvPr id="10" name="Text Placeholder 5"/>
          <p:cNvSpPr>
            <a:spLocks noGrp="1"/>
          </p:cNvSpPr>
          <p:nvPr>
            <p:ph type="body" sz="quarter" idx="10"/>
          </p:nvPr>
        </p:nvSpPr>
        <p:spPr>
          <a:xfrm>
            <a:off x="4995466" y="-10980"/>
            <a:ext cx="1371600" cy="2743200"/>
          </a:xfrm>
          <a:solidFill>
            <a:srgbClr val="FFFFD6"/>
          </a:solidFill>
        </p:spPr>
        <p:txBody>
          <a:bodyPr lIns="43496" rIns="43496"/>
          <a:lstStyle>
            <a:lvl1pPr marL="0" indent="0">
              <a:spcBef>
                <a:spcPts val="571"/>
              </a:spcBef>
              <a:buNone/>
              <a:defRPr sz="700" b="0">
                <a:solidFill>
                  <a:schemeClr val="tx1"/>
                </a:solidFill>
              </a:defRPr>
            </a:lvl1pPr>
            <a:lvl2pPr marL="52860" indent="-52860">
              <a:spcBef>
                <a:spcPts val="0"/>
              </a:spcBef>
              <a:defRPr sz="700">
                <a:solidFill>
                  <a:schemeClr val="tx1"/>
                </a:solidFill>
              </a:defRPr>
            </a:lvl2pPr>
            <a:lvl3pPr marL="52860" indent="-52860">
              <a:defRPr sz="600">
                <a:solidFill>
                  <a:schemeClr val="tx1">
                    <a:lumMod val="50000"/>
                  </a:schemeClr>
                </a:solidFill>
              </a:defRPr>
            </a:lvl3pPr>
            <a:lvl4pPr marL="52860" indent="-52860">
              <a:defRPr sz="600">
                <a:solidFill>
                  <a:schemeClr val="tx1">
                    <a:lumMod val="50000"/>
                  </a:schemeClr>
                </a:solidFill>
              </a:defRPr>
            </a:lvl4pPr>
            <a:lvl5pPr marL="52860" indent="-52860">
              <a:defRPr sz="600">
                <a:solidFill>
                  <a:schemeClr val="tx1">
                    <a:lumMod val="50000"/>
                  </a:schemeClr>
                </a:solidFill>
              </a:defRPr>
            </a:lvl5pPr>
          </a:lstStyle>
          <a:p>
            <a:pPr lvl="0"/>
            <a:r>
              <a:rPr lang="en-US" dirty="0" smtClean="0"/>
              <a:t>Click to edit Master text styles</a:t>
            </a:r>
          </a:p>
          <a:p>
            <a:pPr lvl="1"/>
            <a:r>
              <a:rPr lang="en-US" dirty="0" smtClean="0"/>
              <a:t>Second level</a:t>
            </a:r>
          </a:p>
        </p:txBody>
      </p:sp>
      <p:sp>
        <p:nvSpPr>
          <p:cNvPr id="4" name="Content Placeholder 3"/>
          <p:cNvSpPr>
            <a:spLocks noGrp="1"/>
          </p:cNvSpPr>
          <p:nvPr>
            <p:ph sz="quarter" idx="14"/>
          </p:nvPr>
        </p:nvSpPr>
        <p:spPr>
          <a:xfrm>
            <a:off x="2609849" y="852487"/>
            <a:ext cx="2098675" cy="1747837"/>
          </a:xfrm>
        </p:spPr>
        <p:txBody>
          <a:bodyPr lIns="0" tIns="0" rIns="0"/>
          <a:lstStyle>
            <a:lvl1pPr>
              <a:defRPr sz="800"/>
            </a:lvl1pPr>
            <a:lvl2pPr>
              <a:defRPr sz="800"/>
            </a:lvl2pPr>
            <a:lvl3pPr>
              <a:defRPr sz="800"/>
            </a:lvl3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49124586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Line Title">
    <p:spTree>
      <p:nvGrpSpPr>
        <p:cNvPr id="1" name=""/>
        <p:cNvGrpSpPr/>
        <p:nvPr/>
      </p:nvGrpSpPr>
      <p:grpSpPr>
        <a:xfrm>
          <a:off x="0" y="0"/>
          <a:ext cx="0" cy="0"/>
          <a:chOff x="0" y="0"/>
          <a:chExt cx="0" cy="0"/>
        </a:xfrm>
      </p:grpSpPr>
      <p:sp>
        <p:nvSpPr>
          <p:cNvPr id="6147" name="Rectangle 3"/>
          <p:cNvSpPr>
            <a:spLocks noGrp="1" noChangeArrowheads="1"/>
          </p:cNvSpPr>
          <p:nvPr>
            <p:ph type="subTitle" idx="1"/>
          </p:nvPr>
        </p:nvSpPr>
        <p:spPr>
          <a:xfrm>
            <a:off x="1" y="1920240"/>
            <a:ext cx="4873623" cy="822960"/>
          </a:xfrm>
        </p:spPr>
        <p:txBody>
          <a:bodyPr anchor="ctr" anchorCtr="0"/>
          <a:lstStyle>
            <a:lvl1pPr marL="650180" indent="-650180" algn="l">
              <a:defRPr sz="1200" b="1"/>
            </a:lvl1pPr>
          </a:lstStyle>
          <a:p>
            <a:pPr lvl="0"/>
            <a:r>
              <a:rPr lang="en-US" noProof="0" dirty="0" smtClean="0"/>
              <a:t>Click to edit Master subtitle style</a:t>
            </a:r>
          </a:p>
        </p:txBody>
      </p:sp>
      <p:sp>
        <p:nvSpPr>
          <p:cNvPr id="7" name="Text Placeholder 5"/>
          <p:cNvSpPr>
            <a:spLocks noGrp="1"/>
          </p:cNvSpPr>
          <p:nvPr>
            <p:ph type="body" sz="quarter" idx="10"/>
          </p:nvPr>
        </p:nvSpPr>
        <p:spPr>
          <a:xfrm>
            <a:off x="4995466" y="0"/>
            <a:ext cx="1371600" cy="2743200"/>
          </a:xfrm>
          <a:solidFill>
            <a:srgbClr val="FFFFD6"/>
          </a:solidFill>
        </p:spPr>
        <p:txBody>
          <a:bodyPr lIns="43496" rIns="43496"/>
          <a:lstStyle>
            <a:lvl1pPr marL="0" indent="0">
              <a:spcBef>
                <a:spcPts val="571"/>
              </a:spcBef>
              <a:buNone/>
              <a:defRPr sz="700" b="0">
                <a:solidFill>
                  <a:schemeClr val="tx1"/>
                </a:solidFill>
              </a:defRPr>
            </a:lvl1pPr>
            <a:lvl2pPr marL="52860" indent="-52860">
              <a:spcBef>
                <a:spcPts val="0"/>
              </a:spcBef>
              <a:defRPr sz="700">
                <a:solidFill>
                  <a:schemeClr val="tx1"/>
                </a:solidFill>
              </a:defRPr>
            </a:lvl2pPr>
            <a:lvl3pPr marL="52860" indent="-52860">
              <a:defRPr sz="600">
                <a:solidFill>
                  <a:schemeClr val="tx1">
                    <a:lumMod val="50000"/>
                  </a:schemeClr>
                </a:solidFill>
              </a:defRPr>
            </a:lvl3pPr>
            <a:lvl4pPr marL="52860" indent="-52860">
              <a:defRPr sz="600">
                <a:solidFill>
                  <a:schemeClr val="tx1">
                    <a:lumMod val="50000"/>
                  </a:schemeClr>
                </a:solidFill>
              </a:defRPr>
            </a:lvl4pPr>
            <a:lvl5pPr marL="52860" indent="-52860">
              <a:defRPr sz="600">
                <a:solidFill>
                  <a:schemeClr val="tx1">
                    <a:lumMod val="50000"/>
                  </a:schemeClr>
                </a:solidFill>
              </a:defRPr>
            </a:lvl5pPr>
          </a:lstStyle>
          <a:p>
            <a:pPr lvl="0"/>
            <a:r>
              <a:rPr lang="en-US" dirty="0" smtClean="0"/>
              <a:t>Click to edit Master text styles</a:t>
            </a:r>
          </a:p>
          <a:p>
            <a:pPr lvl="1"/>
            <a:r>
              <a:rPr lang="en-US" dirty="0" smtClean="0"/>
              <a:t>Second level</a:t>
            </a:r>
          </a:p>
        </p:txBody>
      </p:sp>
      <p:sp>
        <p:nvSpPr>
          <p:cNvPr id="2" name="Footer Placeholder 1"/>
          <p:cNvSpPr>
            <a:spLocks noGrp="1"/>
          </p:cNvSpPr>
          <p:nvPr>
            <p:ph type="ftr" sz="quarter" idx="11"/>
          </p:nvPr>
        </p:nvSpPr>
        <p:spPr>
          <a:xfrm>
            <a:off x="2" y="1600200"/>
            <a:ext cx="4873625" cy="457200"/>
          </a:xfrm>
          <a:prstGeom prst="rect">
            <a:avLst/>
          </a:prstGeom>
          <a:solidFill>
            <a:srgbClr val="4D4F58"/>
          </a:solidFill>
        </p:spPr>
        <p:txBody>
          <a:bodyPr lIns="182880" tIns="21748" rIns="182880" bIns="21748" anchor="ctr" anchorCtr="0">
            <a:normAutofit/>
          </a:bodyPr>
          <a:lstStyle>
            <a:lvl1pPr algn="r">
              <a:lnSpc>
                <a:spcPct val="100000"/>
              </a:lnSpc>
              <a:spcBef>
                <a:spcPts val="0"/>
              </a:spcBef>
              <a:defRPr sz="1400" b="1">
                <a:solidFill>
                  <a:schemeClr val="bg1"/>
                </a:solidFill>
              </a:defRPr>
            </a:lvl1pPr>
          </a:lstStyle>
          <a:p>
            <a:pPr algn="l"/>
            <a:r>
              <a:rPr lang="en-US" dirty="0" smtClean="0"/>
              <a:t>Example Deck</a:t>
            </a:r>
            <a:endParaRPr lang="en-US" dirty="0"/>
          </a:p>
        </p:txBody>
      </p:sp>
    </p:spTree>
    <p:extLst>
      <p:ext uri="{BB962C8B-B14F-4D97-AF65-F5344CB8AC3E}">
        <p14:creationId xmlns:p14="http://schemas.microsoft.com/office/powerpoint/2010/main" val="374110704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Click to edit Master title style</a:t>
            </a:r>
            <a:endParaRPr lang="en-US" dirty="0"/>
          </a:p>
        </p:txBody>
      </p:sp>
      <p:sp>
        <p:nvSpPr>
          <p:cNvPr id="8" name="Text Placeholder 7"/>
          <p:cNvSpPr>
            <a:spLocks noGrp="1"/>
          </p:cNvSpPr>
          <p:nvPr>
            <p:ph type="body" sz="quarter" idx="12"/>
          </p:nvPr>
        </p:nvSpPr>
        <p:spPr>
          <a:xfrm>
            <a:off x="2" y="372745"/>
            <a:ext cx="4873625" cy="2104918"/>
          </a:xfrm>
        </p:spPr>
        <p:txBody>
          <a:bodyPr/>
          <a:lstStyle>
            <a:lvl1pPr>
              <a:defRPr sz="1100"/>
            </a:lvl1pPr>
            <a:lvl2pPr>
              <a:defRPr sz="1100"/>
            </a:lvl2pPr>
            <a:lvl3pPr>
              <a:defRPr sz="11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Text Placeholder 5"/>
          <p:cNvSpPr>
            <a:spLocks noGrp="1"/>
          </p:cNvSpPr>
          <p:nvPr>
            <p:ph type="body" sz="quarter" idx="10"/>
          </p:nvPr>
        </p:nvSpPr>
        <p:spPr>
          <a:xfrm>
            <a:off x="4995466" y="0"/>
            <a:ext cx="1371600" cy="2743200"/>
          </a:xfrm>
          <a:solidFill>
            <a:srgbClr val="FFFFD6"/>
          </a:solidFill>
        </p:spPr>
        <p:txBody>
          <a:bodyPr lIns="43496" rIns="43496"/>
          <a:lstStyle>
            <a:lvl1pPr marL="0" indent="0">
              <a:spcBef>
                <a:spcPts val="571"/>
              </a:spcBef>
              <a:buNone/>
              <a:defRPr sz="700" b="0">
                <a:solidFill>
                  <a:schemeClr val="tx1"/>
                </a:solidFill>
              </a:defRPr>
            </a:lvl1pPr>
            <a:lvl2pPr marL="52860" indent="-52860">
              <a:spcBef>
                <a:spcPts val="0"/>
              </a:spcBef>
              <a:defRPr sz="700">
                <a:solidFill>
                  <a:schemeClr val="tx1"/>
                </a:solidFill>
              </a:defRPr>
            </a:lvl2pPr>
            <a:lvl3pPr marL="52860" indent="-52860">
              <a:defRPr sz="600">
                <a:solidFill>
                  <a:schemeClr val="tx1">
                    <a:lumMod val="50000"/>
                  </a:schemeClr>
                </a:solidFill>
              </a:defRPr>
            </a:lvl3pPr>
            <a:lvl4pPr marL="52860" indent="-52860">
              <a:defRPr sz="600">
                <a:solidFill>
                  <a:schemeClr val="tx1">
                    <a:lumMod val="50000"/>
                  </a:schemeClr>
                </a:solidFill>
              </a:defRPr>
            </a:lvl4pPr>
            <a:lvl5pPr marL="52860" indent="-52860">
              <a:defRPr sz="600">
                <a:solidFill>
                  <a:schemeClr val="tx1">
                    <a:lumMod val="50000"/>
                  </a:schemeClr>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352062935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5" Type="http://schemas.openxmlformats.org/officeDocument/2006/relationships/theme" Target="../theme/theme2.xml"/><Relationship Id="rId4"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 y="-4"/>
            <a:ext cx="4873623" cy="550866"/>
          </a:xfrm>
          <a:prstGeom prst="rect">
            <a:avLst/>
          </a:prstGeom>
          <a:solidFill>
            <a:schemeClr val="accent4"/>
          </a:solidFill>
          <a:ln>
            <a:noFill/>
          </a:ln>
          <a:effectLst/>
          <a:extLst/>
        </p:spPr>
        <p:txBody>
          <a:bodyPr vert="horz" wrap="square" lIns="155448" tIns="64008" rIns="155448" bIns="64008" numCol="1" anchor="ctr" anchorCtr="0" compatLnSpc="1">
            <a:prstTxWarp prst="textNoShape">
              <a:avLst/>
            </a:prstTxWarp>
            <a:noAutofit/>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0" y="550862"/>
            <a:ext cx="4873625" cy="2192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64592" tIns="91440" rIns="164592" bIns="9144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2" name="TextBox 1"/>
          <p:cNvSpPr txBox="1"/>
          <p:nvPr userDrawn="1"/>
        </p:nvSpPr>
        <p:spPr>
          <a:xfrm>
            <a:off x="4635778" y="-280938"/>
            <a:ext cx="264277" cy="480901"/>
          </a:xfrm>
          <a:prstGeom prst="rect">
            <a:avLst/>
          </a:prstGeom>
          <a:noFill/>
        </p:spPr>
        <p:txBody>
          <a:bodyPr wrap="square" rtlCol="0">
            <a:spAutoFit/>
          </a:bodyPr>
          <a:lstStyle/>
          <a:p>
            <a:r>
              <a:rPr lang="en-US" sz="2400" dirty="0" smtClean="0">
                <a:solidFill>
                  <a:schemeClr val="accent4"/>
                </a:solidFill>
              </a:rPr>
              <a:t>*</a:t>
            </a:r>
            <a:endParaRPr lang="en-US" sz="2400" dirty="0">
              <a:solidFill>
                <a:schemeClr val="accent4"/>
              </a:solidFill>
            </a:endParaRPr>
          </a:p>
        </p:txBody>
      </p:sp>
    </p:spTree>
    <p:extLst>
      <p:ext uri="{BB962C8B-B14F-4D97-AF65-F5344CB8AC3E}">
        <p14:creationId xmlns:p14="http://schemas.microsoft.com/office/powerpoint/2010/main" val="2925816688"/>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55" r:id="rId9"/>
  </p:sldLayoutIdLst>
  <p:timing>
    <p:tnLst>
      <p:par>
        <p:cTn id="1" dur="indefinite" restart="never" nodeType="tmRoot"/>
      </p:par>
    </p:tnLst>
  </p:timing>
  <p:hf sldNum="0" hdr="0" dt="0"/>
  <p:txStyles>
    <p:titleStyle>
      <a:lvl1pPr marL="544513" indent="-544513" algn="l" rtl="0" eaLnBrk="1" fontAlgn="base" hangingPunct="1">
        <a:lnSpc>
          <a:spcPct val="95000"/>
        </a:lnSpc>
        <a:spcBef>
          <a:spcPts val="0"/>
        </a:spcBef>
        <a:spcAft>
          <a:spcPct val="0"/>
        </a:spcAft>
        <a:tabLst/>
        <a:defRPr sz="1400" b="1">
          <a:solidFill>
            <a:schemeClr val="bg2"/>
          </a:solidFill>
          <a:latin typeface="+mj-lt"/>
          <a:ea typeface="+mj-ea"/>
          <a:cs typeface="+mj-cs"/>
        </a:defRPr>
      </a:lvl1pPr>
      <a:lvl2pPr algn="l" rtl="0" eaLnBrk="1" fontAlgn="base" hangingPunct="1">
        <a:spcBef>
          <a:spcPct val="0"/>
        </a:spcBef>
        <a:spcAft>
          <a:spcPct val="0"/>
        </a:spcAft>
        <a:defRPr sz="1500" b="1">
          <a:solidFill>
            <a:srgbClr val="2877C4"/>
          </a:solidFill>
          <a:latin typeface="Arial" charset="0"/>
        </a:defRPr>
      </a:lvl2pPr>
      <a:lvl3pPr algn="l" rtl="0" eaLnBrk="1" fontAlgn="base" hangingPunct="1">
        <a:spcBef>
          <a:spcPct val="0"/>
        </a:spcBef>
        <a:spcAft>
          <a:spcPct val="0"/>
        </a:spcAft>
        <a:defRPr sz="1500" b="1">
          <a:solidFill>
            <a:srgbClr val="2877C4"/>
          </a:solidFill>
          <a:latin typeface="Arial" charset="0"/>
        </a:defRPr>
      </a:lvl3pPr>
      <a:lvl4pPr algn="l" rtl="0" eaLnBrk="1" fontAlgn="base" hangingPunct="1">
        <a:spcBef>
          <a:spcPct val="0"/>
        </a:spcBef>
        <a:spcAft>
          <a:spcPct val="0"/>
        </a:spcAft>
        <a:defRPr sz="1500" b="1">
          <a:solidFill>
            <a:srgbClr val="2877C4"/>
          </a:solidFill>
          <a:latin typeface="Arial" charset="0"/>
        </a:defRPr>
      </a:lvl4pPr>
      <a:lvl5pPr algn="l" rtl="0" eaLnBrk="1" fontAlgn="base" hangingPunct="1">
        <a:spcBef>
          <a:spcPct val="0"/>
        </a:spcBef>
        <a:spcAft>
          <a:spcPct val="0"/>
        </a:spcAft>
        <a:defRPr sz="1500" b="1">
          <a:solidFill>
            <a:srgbClr val="2877C4"/>
          </a:solidFill>
          <a:latin typeface="Arial" charset="0"/>
        </a:defRPr>
      </a:lvl5pPr>
      <a:lvl6pPr marL="217481" algn="l" rtl="0" eaLnBrk="1" fontAlgn="base" hangingPunct="1">
        <a:spcBef>
          <a:spcPct val="0"/>
        </a:spcBef>
        <a:spcAft>
          <a:spcPct val="0"/>
        </a:spcAft>
        <a:defRPr sz="1500" b="1">
          <a:solidFill>
            <a:srgbClr val="2877C4"/>
          </a:solidFill>
          <a:latin typeface="Arial" charset="0"/>
        </a:defRPr>
      </a:lvl6pPr>
      <a:lvl7pPr marL="434963" algn="l" rtl="0" eaLnBrk="1" fontAlgn="base" hangingPunct="1">
        <a:spcBef>
          <a:spcPct val="0"/>
        </a:spcBef>
        <a:spcAft>
          <a:spcPct val="0"/>
        </a:spcAft>
        <a:defRPr sz="1500" b="1">
          <a:solidFill>
            <a:srgbClr val="2877C4"/>
          </a:solidFill>
          <a:latin typeface="Arial" charset="0"/>
        </a:defRPr>
      </a:lvl7pPr>
      <a:lvl8pPr marL="652446" algn="l" rtl="0" eaLnBrk="1" fontAlgn="base" hangingPunct="1">
        <a:spcBef>
          <a:spcPct val="0"/>
        </a:spcBef>
        <a:spcAft>
          <a:spcPct val="0"/>
        </a:spcAft>
        <a:defRPr sz="1500" b="1">
          <a:solidFill>
            <a:srgbClr val="2877C4"/>
          </a:solidFill>
          <a:latin typeface="Arial" charset="0"/>
        </a:defRPr>
      </a:lvl8pPr>
      <a:lvl9pPr marL="869928" algn="l" rtl="0" eaLnBrk="1" fontAlgn="base" hangingPunct="1">
        <a:spcBef>
          <a:spcPct val="0"/>
        </a:spcBef>
        <a:spcAft>
          <a:spcPct val="0"/>
        </a:spcAft>
        <a:defRPr sz="1500" b="1">
          <a:solidFill>
            <a:srgbClr val="2877C4"/>
          </a:solidFill>
          <a:latin typeface="Arial" charset="0"/>
        </a:defRPr>
      </a:lvl9pPr>
    </p:titleStyle>
    <p:bodyStyle>
      <a:lvl1pPr algn="l" rtl="0" eaLnBrk="1" fontAlgn="base" hangingPunct="1">
        <a:lnSpc>
          <a:spcPct val="113000"/>
        </a:lnSpc>
        <a:spcBef>
          <a:spcPts val="450"/>
        </a:spcBef>
        <a:spcAft>
          <a:spcPts val="0"/>
        </a:spcAft>
        <a:buClr>
          <a:srgbClr val="2877C4"/>
        </a:buClr>
        <a:buFont typeface="Arial Unicode MS" pitchFamily="34" charset="-128"/>
        <a:defRPr sz="800">
          <a:solidFill>
            <a:srgbClr val="000000"/>
          </a:solidFill>
          <a:latin typeface="+mn-lt"/>
          <a:ea typeface="+mn-ea"/>
          <a:cs typeface="+mn-cs"/>
        </a:defRPr>
      </a:lvl1pPr>
      <a:lvl2pPr marL="112713" indent="-112713" algn="l" rtl="0" eaLnBrk="1" fontAlgn="base" hangingPunct="1">
        <a:lnSpc>
          <a:spcPct val="113000"/>
        </a:lnSpc>
        <a:spcBef>
          <a:spcPts val="450"/>
        </a:spcBef>
        <a:spcAft>
          <a:spcPts val="0"/>
        </a:spcAft>
        <a:buClr>
          <a:schemeClr val="accent1"/>
        </a:buClr>
        <a:buFont typeface="Wingdings" charset="2"/>
        <a:buChar char="§"/>
        <a:defRPr sz="800">
          <a:solidFill>
            <a:srgbClr val="000000"/>
          </a:solidFill>
          <a:latin typeface="+mn-lt"/>
        </a:defRPr>
      </a:lvl2pPr>
      <a:lvl3pPr marL="174625" indent="-174625" algn="l" rtl="0" eaLnBrk="1" fontAlgn="base" hangingPunct="1">
        <a:lnSpc>
          <a:spcPct val="113000"/>
        </a:lnSpc>
        <a:spcBef>
          <a:spcPts val="450"/>
        </a:spcBef>
        <a:spcAft>
          <a:spcPts val="0"/>
        </a:spcAft>
        <a:buClr>
          <a:schemeClr val="accent1"/>
        </a:buClr>
        <a:buFont typeface="Wingdings" charset="2"/>
        <a:buNone/>
        <a:defRPr sz="800">
          <a:solidFill>
            <a:srgbClr val="000000"/>
          </a:solidFill>
          <a:latin typeface="+mn-lt"/>
        </a:defRPr>
      </a:lvl3pPr>
      <a:lvl4pPr marL="710592" indent="-111761" algn="l" rtl="0" eaLnBrk="1" fontAlgn="base" hangingPunct="1">
        <a:lnSpc>
          <a:spcPct val="115000"/>
        </a:lnSpc>
        <a:spcBef>
          <a:spcPts val="0"/>
        </a:spcBef>
        <a:spcAft>
          <a:spcPts val="0"/>
        </a:spcAft>
        <a:buClr>
          <a:schemeClr val="accent4"/>
        </a:buClr>
        <a:buFont typeface="Arial" pitchFamily="34" charset="0"/>
        <a:buChar char="•"/>
        <a:defRPr sz="1300">
          <a:solidFill>
            <a:srgbClr val="000000"/>
          </a:solidFill>
          <a:latin typeface="+mn-lt"/>
        </a:defRPr>
      </a:lvl4pPr>
      <a:lvl5pPr marL="977913" indent="-107985" algn="l" rtl="0" eaLnBrk="1" fontAlgn="base" hangingPunct="1">
        <a:lnSpc>
          <a:spcPct val="115000"/>
        </a:lnSpc>
        <a:spcBef>
          <a:spcPct val="20000"/>
        </a:spcBef>
        <a:spcAft>
          <a:spcPct val="0"/>
        </a:spcAft>
        <a:buChar char="»"/>
        <a:defRPr sz="1000">
          <a:solidFill>
            <a:srgbClr val="000000"/>
          </a:solidFill>
          <a:latin typeface="+mn-lt"/>
        </a:defRPr>
      </a:lvl5pPr>
      <a:lvl6pPr marL="1195395" indent="-107985" algn="l" rtl="0" eaLnBrk="1" fontAlgn="base" hangingPunct="1">
        <a:lnSpc>
          <a:spcPct val="115000"/>
        </a:lnSpc>
        <a:spcBef>
          <a:spcPct val="20000"/>
        </a:spcBef>
        <a:spcAft>
          <a:spcPct val="0"/>
        </a:spcAft>
        <a:buChar char="»"/>
        <a:defRPr sz="1000">
          <a:solidFill>
            <a:srgbClr val="000000"/>
          </a:solidFill>
          <a:latin typeface="+mn-lt"/>
        </a:defRPr>
      </a:lvl6pPr>
      <a:lvl7pPr marL="1412876" indent="-107985" algn="l" rtl="0" eaLnBrk="1" fontAlgn="base" hangingPunct="1">
        <a:lnSpc>
          <a:spcPct val="115000"/>
        </a:lnSpc>
        <a:spcBef>
          <a:spcPct val="20000"/>
        </a:spcBef>
        <a:spcAft>
          <a:spcPct val="0"/>
        </a:spcAft>
        <a:buChar char="»"/>
        <a:defRPr sz="1000">
          <a:solidFill>
            <a:srgbClr val="000000"/>
          </a:solidFill>
          <a:latin typeface="+mn-lt"/>
        </a:defRPr>
      </a:lvl7pPr>
      <a:lvl8pPr marL="1630358" indent="-107985" algn="l" rtl="0" eaLnBrk="1" fontAlgn="base" hangingPunct="1">
        <a:lnSpc>
          <a:spcPct val="115000"/>
        </a:lnSpc>
        <a:spcBef>
          <a:spcPct val="20000"/>
        </a:spcBef>
        <a:spcAft>
          <a:spcPct val="0"/>
        </a:spcAft>
        <a:buChar char="»"/>
        <a:defRPr sz="1000">
          <a:solidFill>
            <a:srgbClr val="000000"/>
          </a:solidFill>
          <a:latin typeface="+mn-lt"/>
        </a:defRPr>
      </a:lvl8pPr>
      <a:lvl9pPr marL="1847839" indent="-107985" algn="l" rtl="0" eaLnBrk="1" fontAlgn="base" hangingPunct="1">
        <a:lnSpc>
          <a:spcPct val="115000"/>
        </a:lnSpc>
        <a:spcBef>
          <a:spcPct val="20000"/>
        </a:spcBef>
        <a:spcAft>
          <a:spcPct val="0"/>
        </a:spcAft>
        <a:buChar char="»"/>
        <a:defRPr sz="1000">
          <a:solidFill>
            <a:srgbClr val="000000"/>
          </a:solidFill>
          <a:latin typeface="+mn-lt"/>
        </a:defRPr>
      </a:lvl9pPr>
    </p:bodyStyle>
    <p:otherStyle>
      <a:defPPr>
        <a:defRPr lang="en-US"/>
      </a:defPPr>
      <a:lvl1pPr marL="0" algn="l" defTabSz="434963" rtl="0" eaLnBrk="1" latinLnBrk="0" hangingPunct="1">
        <a:defRPr sz="900" kern="1200">
          <a:solidFill>
            <a:schemeClr val="tx1"/>
          </a:solidFill>
          <a:latin typeface="+mn-lt"/>
          <a:ea typeface="+mn-ea"/>
          <a:cs typeface="+mn-cs"/>
        </a:defRPr>
      </a:lvl1pPr>
      <a:lvl2pPr marL="217481" algn="l" defTabSz="434963" rtl="0" eaLnBrk="1" latinLnBrk="0" hangingPunct="1">
        <a:defRPr sz="900" kern="1200">
          <a:solidFill>
            <a:schemeClr val="tx1"/>
          </a:solidFill>
          <a:latin typeface="+mn-lt"/>
          <a:ea typeface="+mn-ea"/>
          <a:cs typeface="+mn-cs"/>
        </a:defRPr>
      </a:lvl2pPr>
      <a:lvl3pPr marL="434963" algn="l" defTabSz="434963" rtl="0" eaLnBrk="1" latinLnBrk="0" hangingPunct="1">
        <a:defRPr sz="900" kern="1200">
          <a:solidFill>
            <a:schemeClr val="tx1"/>
          </a:solidFill>
          <a:latin typeface="+mn-lt"/>
          <a:ea typeface="+mn-ea"/>
          <a:cs typeface="+mn-cs"/>
        </a:defRPr>
      </a:lvl3pPr>
      <a:lvl4pPr marL="652446" algn="l" defTabSz="434963" rtl="0" eaLnBrk="1" latinLnBrk="0" hangingPunct="1">
        <a:defRPr sz="900" kern="1200">
          <a:solidFill>
            <a:schemeClr val="tx1"/>
          </a:solidFill>
          <a:latin typeface="+mn-lt"/>
          <a:ea typeface="+mn-ea"/>
          <a:cs typeface="+mn-cs"/>
        </a:defRPr>
      </a:lvl4pPr>
      <a:lvl5pPr marL="869928" algn="l" defTabSz="434963" rtl="0" eaLnBrk="1" latinLnBrk="0" hangingPunct="1">
        <a:defRPr sz="900" kern="1200">
          <a:solidFill>
            <a:schemeClr val="tx1"/>
          </a:solidFill>
          <a:latin typeface="+mn-lt"/>
          <a:ea typeface="+mn-ea"/>
          <a:cs typeface="+mn-cs"/>
        </a:defRPr>
      </a:lvl5pPr>
      <a:lvl6pPr marL="1087409" algn="l" defTabSz="434963" rtl="0" eaLnBrk="1" latinLnBrk="0" hangingPunct="1">
        <a:defRPr sz="900" kern="1200">
          <a:solidFill>
            <a:schemeClr val="tx1"/>
          </a:solidFill>
          <a:latin typeface="+mn-lt"/>
          <a:ea typeface="+mn-ea"/>
          <a:cs typeface="+mn-cs"/>
        </a:defRPr>
      </a:lvl6pPr>
      <a:lvl7pPr marL="1304891" algn="l" defTabSz="434963" rtl="0" eaLnBrk="1" latinLnBrk="0" hangingPunct="1">
        <a:defRPr sz="900" kern="1200">
          <a:solidFill>
            <a:schemeClr val="tx1"/>
          </a:solidFill>
          <a:latin typeface="+mn-lt"/>
          <a:ea typeface="+mn-ea"/>
          <a:cs typeface="+mn-cs"/>
        </a:defRPr>
      </a:lvl7pPr>
      <a:lvl8pPr marL="1522372" algn="l" defTabSz="434963" rtl="0" eaLnBrk="1" latinLnBrk="0" hangingPunct="1">
        <a:defRPr sz="900" kern="1200">
          <a:solidFill>
            <a:schemeClr val="tx1"/>
          </a:solidFill>
          <a:latin typeface="+mn-lt"/>
          <a:ea typeface="+mn-ea"/>
          <a:cs typeface="+mn-cs"/>
        </a:defRPr>
      </a:lvl8pPr>
      <a:lvl9pPr marL="1739854" algn="l" defTabSz="434963" rtl="0" eaLnBrk="1" latinLnBrk="0" hangingPunct="1">
        <a:defRPr sz="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bwMode="auto">
          <a:xfrm>
            <a:off x="2" y="-4"/>
            <a:ext cx="4873623" cy="550866"/>
          </a:xfrm>
          <a:prstGeom prst="rect">
            <a:avLst/>
          </a:prstGeom>
          <a:solidFill>
            <a:schemeClr val="accent4"/>
          </a:solidFill>
          <a:ln>
            <a:noFill/>
          </a:ln>
          <a:effectLst/>
          <a:extLst/>
        </p:spPr>
        <p:txBody>
          <a:bodyPr vert="horz" wrap="square" lIns="155448" tIns="64008" rIns="155448" bIns="64008" numCol="1" anchor="ctr" anchorCtr="0" compatLnSpc="1">
            <a:prstTxWarp prst="textNoShape">
              <a:avLst/>
            </a:prstTxWarp>
            <a:noAutofit/>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171450" y="550862"/>
            <a:ext cx="4537075" cy="1948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91440" rIns="0" bIns="21748"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Rectangle 6"/>
          <p:cNvSpPr/>
          <p:nvPr userDrawn="1"/>
        </p:nvSpPr>
        <p:spPr bwMode="auto">
          <a:xfrm>
            <a:off x="3273552" y="0"/>
            <a:ext cx="1600200" cy="1600200"/>
          </a:xfrm>
          <a:prstGeom prst="rect">
            <a:avLst/>
          </a:prstGeom>
          <a:solidFill>
            <a:schemeClr val="accent4">
              <a:lumMod val="40000"/>
              <a:lumOff val="60000"/>
            </a:schemeClr>
          </a:solidFill>
          <a:ln>
            <a:noFill/>
          </a:ln>
          <a:effectLst/>
          <a:extLst/>
        </p:spPr>
        <p:txBody>
          <a:bodyPr vert="horz" wrap="square" lIns="274320" tIns="45720" rIns="274320" bIns="45720" numCol="1" rtlCol="0" anchor="t" anchorCtr="0" compatLnSpc="1">
            <a:prstTxWarp prst="textNoShape">
              <a:avLst/>
            </a:prstTxWarp>
          </a:bodyPr>
          <a:lstStyle/>
          <a:p>
            <a: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pPr>
            <a:endParaRPr kumimoji="0" lang="en-US" sz="32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1683968385"/>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Lst>
  <p:timing>
    <p:tnLst>
      <p:par>
        <p:cTn id="1" dur="indefinite" restart="never" nodeType="tmRoot"/>
      </p:par>
    </p:tnLst>
  </p:timing>
  <p:hf sldNum="0" hdr="0" dt="0"/>
  <p:txStyles>
    <p:titleStyle>
      <a:lvl1pPr marL="544513" indent="-544513" algn="l" rtl="0" eaLnBrk="1" fontAlgn="base" hangingPunct="1">
        <a:lnSpc>
          <a:spcPct val="95000"/>
        </a:lnSpc>
        <a:spcBef>
          <a:spcPts val="0"/>
        </a:spcBef>
        <a:spcAft>
          <a:spcPct val="0"/>
        </a:spcAft>
        <a:tabLst/>
        <a:defRPr sz="1400" b="1">
          <a:solidFill>
            <a:schemeClr val="bg2"/>
          </a:solidFill>
          <a:latin typeface="+mj-lt"/>
          <a:ea typeface="+mj-ea"/>
          <a:cs typeface="+mj-cs"/>
        </a:defRPr>
      </a:lvl1pPr>
      <a:lvl2pPr algn="l" rtl="0" eaLnBrk="1" fontAlgn="base" hangingPunct="1">
        <a:spcBef>
          <a:spcPct val="0"/>
        </a:spcBef>
        <a:spcAft>
          <a:spcPct val="0"/>
        </a:spcAft>
        <a:defRPr sz="1500" b="1">
          <a:solidFill>
            <a:srgbClr val="2877C4"/>
          </a:solidFill>
          <a:latin typeface="Arial" charset="0"/>
        </a:defRPr>
      </a:lvl2pPr>
      <a:lvl3pPr algn="l" rtl="0" eaLnBrk="1" fontAlgn="base" hangingPunct="1">
        <a:spcBef>
          <a:spcPct val="0"/>
        </a:spcBef>
        <a:spcAft>
          <a:spcPct val="0"/>
        </a:spcAft>
        <a:defRPr sz="1500" b="1">
          <a:solidFill>
            <a:srgbClr val="2877C4"/>
          </a:solidFill>
          <a:latin typeface="Arial" charset="0"/>
        </a:defRPr>
      </a:lvl3pPr>
      <a:lvl4pPr algn="l" rtl="0" eaLnBrk="1" fontAlgn="base" hangingPunct="1">
        <a:spcBef>
          <a:spcPct val="0"/>
        </a:spcBef>
        <a:spcAft>
          <a:spcPct val="0"/>
        </a:spcAft>
        <a:defRPr sz="1500" b="1">
          <a:solidFill>
            <a:srgbClr val="2877C4"/>
          </a:solidFill>
          <a:latin typeface="Arial" charset="0"/>
        </a:defRPr>
      </a:lvl4pPr>
      <a:lvl5pPr algn="l" rtl="0" eaLnBrk="1" fontAlgn="base" hangingPunct="1">
        <a:spcBef>
          <a:spcPct val="0"/>
        </a:spcBef>
        <a:spcAft>
          <a:spcPct val="0"/>
        </a:spcAft>
        <a:defRPr sz="1500" b="1">
          <a:solidFill>
            <a:srgbClr val="2877C4"/>
          </a:solidFill>
          <a:latin typeface="Arial" charset="0"/>
        </a:defRPr>
      </a:lvl5pPr>
      <a:lvl6pPr marL="217481" algn="l" rtl="0" eaLnBrk="1" fontAlgn="base" hangingPunct="1">
        <a:spcBef>
          <a:spcPct val="0"/>
        </a:spcBef>
        <a:spcAft>
          <a:spcPct val="0"/>
        </a:spcAft>
        <a:defRPr sz="1500" b="1">
          <a:solidFill>
            <a:srgbClr val="2877C4"/>
          </a:solidFill>
          <a:latin typeface="Arial" charset="0"/>
        </a:defRPr>
      </a:lvl6pPr>
      <a:lvl7pPr marL="434963" algn="l" rtl="0" eaLnBrk="1" fontAlgn="base" hangingPunct="1">
        <a:spcBef>
          <a:spcPct val="0"/>
        </a:spcBef>
        <a:spcAft>
          <a:spcPct val="0"/>
        </a:spcAft>
        <a:defRPr sz="1500" b="1">
          <a:solidFill>
            <a:srgbClr val="2877C4"/>
          </a:solidFill>
          <a:latin typeface="Arial" charset="0"/>
        </a:defRPr>
      </a:lvl7pPr>
      <a:lvl8pPr marL="652446" algn="l" rtl="0" eaLnBrk="1" fontAlgn="base" hangingPunct="1">
        <a:spcBef>
          <a:spcPct val="0"/>
        </a:spcBef>
        <a:spcAft>
          <a:spcPct val="0"/>
        </a:spcAft>
        <a:defRPr sz="1500" b="1">
          <a:solidFill>
            <a:srgbClr val="2877C4"/>
          </a:solidFill>
          <a:latin typeface="Arial" charset="0"/>
        </a:defRPr>
      </a:lvl8pPr>
      <a:lvl9pPr marL="869928" algn="l" rtl="0" eaLnBrk="1" fontAlgn="base" hangingPunct="1">
        <a:spcBef>
          <a:spcPct val="0"/>
        </a:spcBef>
        <a:spcAft>
          <a:spcPct val="0"/>
        </a:spcAft>
        <a:defRPr sz="1500" b="1">
          <a:solidFill>
            <a:srgbClr val="2877C4"/>
          </a:solidFill>
          <a:latin typeface="Arial" charset="0"/>
        </a:defRPr>
      </a:lvl9pPr>
    </p:titleStyle>
    <p:bodyStyle>
      <a:lvl1pPr algn="l" rtl="0" eaLnBrk="1" fontAlgn="base" hangingPunct="1">
        <a:lnSpc>
          <a:spcPct val="113000"/>
        </a:lnSpc>
        <a:spcBef>
          <a:spcPts val="1000"/>
        </a:spcBef>
        <a:spcAft>
          <a:spcPts val="0"/>
        </a:spcAft>
        <a:buClr>
          <a:srgbClr val="2877C4"/>
        </a:buClr>
        <a:buFont typeface="Arial Unicode MS" pitchFamily="34" charset="-128"/>
        <a:defRPr sz="1000">
          <a:solidFill>
            <a:srgbClr val="000000"/>
          </a:solidFill>
          <a:latin typeface="+mn-lt"/>
          <a:ea typeface="+mn-ea"/>
          <a:cs typeface="+mn-cs"/>
        </a:defRPr>
      </a:lvl1pPr>
      <a:lvl2pPr marL="109496" indent="-108741" algn="l" rtl="0" eaLnBrk="1" fontAlgn="base" hangingPunct="1">
        <a:lnSpc>
          <a:spcPct val="113000"/>
        </a:lnSpc>
        <a:spcBef>
          <a:spcPts val="500"/>
        </a:spcBef>
        <a:spcAft>
          <a:spcPts val="0"/>
        </a:spcAft>
        <a:buClr>
          <a:schemeClr val="accent1"/>
        </a:buClr>
        <a:buFont typeface="Wingdings" pitchFamily="2" charset="2"/>
        <a:buChar char="§"/>
        <a:defRPr sz="1000">
          <a:solidFill>
            <a:srgbClr val="000000"/>
          </a:solidFill>
          <a:latin typeface="+mn-lt"/>
        </a:defRPr>
      </a:lvl2pPr>
      <a:lvl3pPr marL="326222" indent="-107985" algn="l" rtl="0" eaLnBrk="1" fontAlgn="base" hangingPunct="1">
        <a:lnSpc>
          <a:spcPct val="113000"/>
        </a:lnSpc>
        <a:spcBef>
          <a:spcPts val="300"/>
        </a:spcBef>
        <a:spcAft>
          <a:spcPts val="0"/>
        </a:spcAft>
        <a:buClr>
          <a:schemeClr val="accent3"/>
        </a:buClr>
        <a:buChar char="•"/>
        <a:defRPr sz="1000">
          <a:solidFill>
            <a:srgbClr val="000000"/>
          </a:solidFill>
          <a:latin typeface="+mn-lt"/>
        </a:defRPr>
      </a:lvl3pPr>
      <a:lvl4pPr marL="710592" indent="-111761" algn="l" rtl="0" eaLnBrk="1" fontAlgn="base" hangingPunct="1">
        <a:lnSpc>
          <a:spcPct val="115000"/>
        </a:lnSpc>
        <a:spcBef>
          <a:spcPts val="0"/>
        </a:spcBef>
        <a:spcAft>
          <a:spcPts val="0"/>
        </a:spcAft>
        <a:buClr>
          <a:schemeClr val="accent4"/>
        </a:buClr>
        <a:buFont typeface="Arial" pitchFamily="34" charset="0"/>
        <a:buChar char="•"/>
        <a:defRPr sz="1300">
          <a:solidFill>
            <a:srgbClr val="000000"/>
          </a:solidFill>
          <a:latin typeface="+mn-lt"/>
        </a:defRPr>
      </a:lvl4pPr>
      <a:lvl5pPr marL="977913" indent="-107985" algn="l" rtl="0" eaLnBrk="1" fontAlgn="base" hangingPunct="1">
        <a:lnSpc>
          <a:spcPct val="115000"/>
        </a:lnSpc>
        <a:spcBef>
          <a:spcPct val="20000"/>
        </a:spcBef>
        <a:spcAft>
          <a:spcPct val="0"/>
        </a:spcAft>
        <a:buChar char="»"/>
        <a:defRPr sz="1000">
          <a:solidFill>
            <a:srgbClr val="000000"/>
          </a:solidFill>
          <a:latin typeface="+mn-lt"/>
        </a:defRPr>
      </a:lvl5pPr>
      <a:lvl6pPr marL="1195395" indent="-107985" algn="l" rtl="0" eaLnBrk="1" fontAlgn="base" hangingPunct="1">
        <a:lnSpc>
          <a:spcPct val="115000"/>
        </a:lnSpc>
        <a:spcBef>
          <a:spcPct val="20000"/>
        </a:spcBef>
        <a:spcAft>
          <a:spcPct val="0"/>
        </a:spcAft>
        <a:buChar char="»"/>
        <a:defRPr sz="1000">
          <a:solidFill>
            <a:srgbClr val="000000"/>
          </a:solidFill>
          <a:latin typeface="+mn-lt"/>
        </a:defRPr>
      </a:lvl6pPr>
      <a:lvl7pPr marL="1412876" indent="-107985" algn="l" rtl="0" eaLnBrk="1" fontAlgn="base" hangingPunct="1">
        <a:lnSpc>
          <a:spcPct val="115000"/>
        </a:lnSpc>
        <a:spcBef>
          <a:spcPct val="20000"/>
        </a:spcBef>
        <a:spcAft>
          <a:spcPct val="0"/>
        </a:spcAft>
        <a:buChar char="»"/>
        <a:defRPr sz="1000">
          <a:solidFill>
            <a:srgbClr val="000000"/>
          </a:solidFill>
          <a:latin typeface="+mn-lt"/>
        </a:defRPr>
      </a:lvl7pPr>
      <a:lvl8pPr marL="1630358" indent="-107985" algn="l" rtl="0" eaLnBrk="1" fontAlgn="base" hangingPunct="1">
        <a:lnSpc>
          <a:spcPct val="115000"/>
        </a:lnSpc>
        <a:spcBef>
          <a:spcPct val="20000"/>
        </a:spcBef>
        <a:spcAft>
          <a:spcPct val="0"/>
        </a:spcAft>
        <a:buChar char="»"/>
        <a:defRPr sz="1000">
          <a:solidFill>
            <a:srgbClr val="000000"/>
          </a:solidFill>
          <a:latin typeface="+mn-lt"/>
        </a:defRPr>
      </a:lvl8pPr>
      <a:lvl9pPr marL="1847839" indent="-107985" algn="l" rtl="0" eaLnBrk="1" fontAlgn="base" hangingPunct="1">
        <a:lnSpc>
          <a:spcPct val="115000"/>
        </a:lnSpc>
        <a:spcBef>
          <a:spcPct val="20000"/>
        </a:spcBef>
        <a:spcAft>
          <a:spcPct val="0"/>
        </a:spcAft>
        <a:buChar char="»"/>
        <a:defRPr sz="1000">
          <a:solidFill>
            <a:srgbClr val="000000"/>
          </a:solidFill>
          <a:latin typeface="+mn-lt"/>
        </a:defRPr>
      </a:lvl9pPr>
    </p:bodyStyle>
    <p:otherStyle>
      <a:defPPr>
        <a:defRPr lang="en-US"/>
      </a:defPPr>
      <a:lvl1pPr marL="0" algn="l" defTabSz="434963" rtl="0" eaLnBrk="1" latinLnBrk="0" hangingPunct="1">
        <a:defRPr sz="900" kern="1200">
          <a:solidFill>
            <a:schemeClr val="tx1"/>
          </a:solidFill>
          <a:latin typeface="+mn-lt"/>
          <a:ea typeface="+mn-ea"/>
          <a:cs typeface="+mn-cs"/>
        </a:defRPr>
      </a:lvl1pPr>
      <a:lvl2pPr marL="217481" algn="l" defTabSz="434963" rtl="0" eaLnBrk="1" latinLnBrk="0" hangingPunct="1">
        <a:defRPr sz="900" kern="1200">
          <a:solidFill>
            <a:schemeClr val="tx1"/>
          </a:solidFill>
          <a:latin typeface="+mn-lt"/>
          <a:ea typeface="+mn-ea"/>
          <a:cs typeface="+mn-cs"/>
        </a:defRPr>
      </a:lvl2pPr>
      <a:lvl3pPr marL="434963" algn="l" defTabSz="434963" rtl="0" eaLnBrk="1" latinLnBrk="0" hangingPunct="1">
        <a:defRPr sz="900" kern="1200">
          <a:solidFill>
            <a:schemeClr val="tx1"/>
          </a:solidFill>
          <a:latin typeface="+mn-lt"/>
          <a:ea typeface="+mn-ea"/>
          <a:cs typeface="+mn-cs"/>
        </a:defRPr>
      </a:lvl3pPr>
      <a:lvl4pPr marL="652446" algn="l" defTabSz="434963" rtl="0" eaLnBrk="1" latinLnBrk="0" hangingPunct="1">
        <a:defRPr sz="900" kern="1200">
          <a:solidFill>
            <a:schemeClr val="tx1"/>
          </a:solidFill>
          <a:latin typeface="+mn-lt"/>
          <a:ea typeface="+mn-ea"/>
          <a:cs typeface="+mn-cs"/>
        </a:defRPr>
      </a:lvl4pPr>
      <a:lvl5pPr marL="869928" algn="l" defTabSz="434963" rtl="0" eaLnBrk="1" latinLnBrk="0" hangingPunct="1">
        <a:defRPr sz="900" kern="1200">
          <a:solidFill>
            <a:schemeClr val="tx1"/>
          </a:solidFill>
          <a:latin typeface="+mn-lt"/>
          <a:ea typeface="+mn-ea"/>
          <a:cs typeface="+mn-cs"/>
        </a:defRPr>
      </a:lvl5pPr>
      <a:lvl6pPr marL="1087409" algn="l" defTabSz="434963" rtl="0" eaLnBrk="1" latinLnBrk="0" hangingPunct="1">
        <a:defRPr sz="900" kern="1200">
          <a:solidFill>
            <a:schemeClr val="tx1"/>
          </a:solidFill>
          <a:latin typeface="+mn-lt"/>
          <a:ea typeface="+mn-ea"/>
          <a:cs typeface="+mn-cs"/>
        </a:defRPr>
      </a:lvl6pPr>
      <a:lvl7pPr marL="1304891" algn="l" defTabSz="434963" rtl="0" eaLnBrk="1" latinLnBrk="0" hangingPunct="1">
        <a:defRPr sz="900" kern="1200">
          <a:solidFill>
            <a:schemeClr val="tx1"/>
          </a:solidFill>
          <a:latin typeface="+mn-lt"/>
          <a:ea typeface="+mn-ea"/>
          <a:cs typeface="+mn-cs"/>
        </a:defRPr>
      </a:lvl7pPr>
      <a:lvl8pPr marL="1522372" algn="l" defTabSz="434963" rtl="0" eaLnBrk="1" latinLnBrk="0" hangingPunct="1">
        <a:defRPr sz="900" kern="1200">
          <a:solidFill>
            <a:schemeClr val="tx1"/>
          </a:solidFill>
          <a:latin typeface="+mn-lt"/>
          <a:ea typeface="+mn-ea"/>
          <a:cs typeface="+mn-cs"/>
        </a:defRPr>
      </a:lvl8pPr>
      <a:lvl9pPr marL="1739854" algn="l" defTabSz="434963" rtl="0" eaLnBrk="1" latinLnBrk="0" hangingPunct="1">
        <a:defRPr sz="9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bwMode="auto">
          <a:xfrm>
            <a:off x="2" y="0"/>
            <a:ext cx="4873623" cy="550866"/>
          </a:xfrm>
          <a:prstGeom prst="rect">
            <a:avLst/>
          </a:prstGeom>
          <a:solidFill>
            <a:schemeClr val="accent4"/>
          </a:solidFill>
          <a:ln>
            <a:noFill/>
          </a:ln>
          <a:effectLst/>
          <a:extLst/>
        </p:spPr>
        <p:txBody>
          <a:bodyPr vert="horz" wrap="square" lIns="155448" tIns="64008" rIns="155448" bIns="64008" numCol="1" anchor="ctr" anchorCtr="0" compatLnSpc="1">
            <a:prstTxWarp prst="textNoShape">
              <a:avLst/>
            </a:prstTxWarp>
            <a:noAutofit/>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2" y="550908"/>
            <a:ext cx="4873623" cy="2192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64592" tIns="91440" rIns="164592" bIns="9144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Rectangle 4"/>
          <p:cNvSpPr/>
          <p:nvPr userDrawn="1"/>
        </p:nvSpPr>
        <p:spPr bwMode="auto">
          <a:xfrm>
            <a:off x="4105656" y="0"/>
            <a:ext cx="768096" cy="550866"/>
          </a:xfrm>
          <a:prstGeom prst="rect">
            <a:avLst/>
          </a:prstGeom>
          <a:solidFill>
            <a:schemeClr val="accent4">
              <a:lumMod val="40000"/>
              <a:lumOff val="60000"/>
            </a:schemeClr>
          </a:solidFill>
          <a:ln w="1905" cap="flat" cmpd="sng" algn="ctr">
            <a:noFill/>
            <a:prstDash val="solid"/>
            <a:round/>
            <a:headEnd type="none" w="med" len="med"/>
            <a:tailEnd type="none" w="med" len="med"/>
          </a:ln>
          <a:effectLst/>
          <a:ex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15000"/>
              </a:lnSpc>
              <a:spcBef>
                <a:spcPct val="20000"/>
              </a:spcBef>
              <a:spcAft>
                <a:spcPct val="0"/>
              </a:spcAft>
              <a:buClr>
                <a:srgbClr val="2877C4"/>
              </a:buClr>
              <a:buSzTx/>
              <a:buFont typeface="Wingdings" pitchFamily="2" charset="2"/>
              <a:buNone/>
              <a:tabLst/>
            </a:pPr>
            <a:endParaRPr kumimoji="0" lang="en-US" sz="800" b="0" i="0" u="none" strike="noStrike" cap="none" normalizeH="0" baseline="0" dirty="0" smtClean="0">
              <a:ln>
                <a:noFill/>
              </a:ln>
              <a:solidFill>
                <a:schemeClr val="tx1"/>
              </a:solidFill>
              <a:effectLst/>
              <a:latin typeface="Arial" charset="0"/>
            </a:endParaRPr>
          </a:p>
        </p:txBody>
      </p:sp>
    </p:spTree>
    <p:extLst>
      <p:ext uri="{BB962C8B-B14F-4D97-AF65-F5344CB8AC3E}">
        <p14:creationId xmlns:p14="http://schemas.microsoft.com/office/powerpoint/2010/main" val="3379588885"/>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Lst>
  <p:timing>
    <p:tnLst>
      <p:par>
        <p:cTn id="1" dur="indefinite" restart="never" nodeType="tmRoot"/>
      </p:par>
    </p:tnLst>
  </p:timing>
  <p:hf sldNum="0" hdr="0" dt="0"/>
  <p:txStyles>
    <p:titleStyle>
      <a:lvl1pPr marL="544513" indent="-544513" algn="l" rtl="0" eaLnBrk="1" fontAlgn="base" hangingPunct="1">
        <a:lnSpc>
          <a:spcPct val="95000"/>
        </a:lnSpc>
        <a:spcBef>
          <a:spcPts val="0"/>
        </a:spcBef>
        <a:spcAft>
          <a:spcPct val="0"/>
        </a:spcAft>
        <a:tabLst/>
        <a:defRPr sz="1400" b="1">
          <a:solidFill>
            <a:schemeClr val="bg2"/>
          </a:solidFill>
          <a:latin typeface="+mj-lt"/>
          <a:ea typeface="+mj-ea"/>
          <a:cs typeface="+mj-cs"/>
        </a:defRPr>
      </a:lvl1pPr>
      <a:lvl2pPr algn="l" rtl="0" eaLnBrk="1" fontAlgn="base" hangingPunct="1">
        <a:spcBef>
          <a:spcPct val="0"/>
        </a:spcBef>
        <a:spcAft>
          <a:spcPct val="0"/>
        </a:spcAft>
        <a:defRPr sz="1500" b="1">
          <a:solidFill>
            <a:srgbClr val="2877C4"/>
          </a:solidFill>
          <a:latin typeface="Arial" charset="0"/>
        </a:defRPr>
      </a:lvl2pPr>
      <a:lvl3pPr algn="l" rtl="0" eaLnBrk="1" fontAlgn="base" hangingPunct="1">
        <a:spcBef>
          <a:spcPct val="0"/>
        </a:spcBef>
        <a:spcAft>
          <a:spcPct val="0"/>
        </a:spcAft>
        <a:defRPr sz="1500" b="1">
          <a:solidFill>
            <a:srgbClr val="2877C4"/>
          </a:solidFill>
          <a:latin typeface="Arial" charset="0"/>
        </a:defRPr>
      </a:lvl3pPr>
      <a:lvl4pPr algn="l" rtl="0" eaLnBrk="1" fontAlgn="base" hangingPunct="1">
        <a:spcBef>
          <a:spcPct val="0"/>
        </a:spcBef>
        <a:spcAft>
          <a:spcPct val="0"/>
        </a:spcAft>
        <a:defRPr sz="1500" b="1">
          <a:solidFill>
            <a:srgbClr val="2877C4"/>
          </a:solidFill>
          <a:latin typeface="Arial" charset="0"/>
        </a:defRPr>
      </a:lvl4pPr>
      <a:lvl5pPr algn="l" rtl="0" eaLnBrk="1" fontAlgn="base" hangingPunct="1">
        <a:spcBef>
          <a:spcPct val="0"/>
        </a:spcBef>
        <a:spcAft>
          <a:spcPct val="0"/>
        </a:spcAft>
        <a:defRPr sz="1500" b="1">
          <a:solidFill>
            <a:srgbClr val="2877C4"/>
          </a:solidFill>
          <a:latin typeface="Arial" charset="0"/>
        </a:defRPr>
      </a:lvl5pPr>
      <a:lvl6pPr marL="217481" algn="l" rtl="0" eaLnBrk="1" fontAlgn="base" hangingPunct="1">
        <a:spcBef>
          <a:spcPct val="0"/>
        </a:spcBef>
        <a:spcAft>
          <a:spcPct val="0"/>
        </a:spcAft>
        <a:defRPr sz="1500" b="1">
          <a:solidFill>
            <a:srgbClr val="2877C4"/>
          </a:solidFill>
          <a:latin typeface="Arial" charset="0"/>
        </a:defRPr>
      </a:lvl6pPr>
      <a:lvl7pPr marL="434963" algn="l" rtl="0" eaLnBrk="1" fontAlgn="base" hangingPunct="1">
        <a:spcBef>
          <a:spcPct val="0"/>
        </a:spcBef>
        <a:spcAft>
          <a:spcPct val="0"/>
        </a:spcAft>
        <a:defRPr sz="1500" b="1">
          <a:solidFill>
            <a:srgbClr val="2877C4"/>
          </a:solidFill>
          <a:latin typeface="Arial" charset="0"/>
        </a:defRPr>
      </a:lvl7pPr>
      <a:lvl8pPr marL="652446" algn="l" rtl="0" eaLnBrk="1" fontAlgn="base" hangingPunct="1">
        <a:spcBef>
          <a:spcPct val="0"/>
        </a:spcBef>
        <a:spcAft>
          <a:spcPct val="0"/>
        </a:spcAft>
        <a:defRPr sz="1500" b="1">
          <a:solidFill>
            <a:srgbClr val="2877C4"/>
          </a:solidFill>
          <a:latin typeface="Arial" charset="0"/>
        </a:defRPr>
      </a:lvl8pPr>
      <a:lvl9pPr marL="869928" algn="l" rtl="0" eaLnBrk="1" fontAlgn="base" hangingPunct="1">
        <a:spcBef>
          <a:spcPct val="0"/>
        </a:spcBef>
        <a:spcAft>
          <a:spcPct val="0"/>
        </a:spcAft>
        <a:defRPr sz="1500" b="1">
          <a:solidFill>
            <a:srgbClr val="2877C4"/>
          </a:solidFill>
          <a:latin typeface="Arial" charset="0"/>
        </a:defRPr>
      </a:lvl9pPr>
    </p:titleStyle>
    <p:bodyStyle>
      <a:lvl1pPr algn="l" rtl="0" eaLnBrk="1" fontAlgn="base" hangingPunct="1">
        <a:lnSpc>
          <a:spcPct val="113000"/>
        </a:lnSpc>
        <a:spcBef>
          <a:spcPts val="1000"/>
        </a:spcBef>
        <a:spcAft>
          <a:spcPts val="0"/>
        </a:spcAft>
        <a:buClr>
          <a:srgbClr val="2877C4"/>
        </a:buClr>
        <a:buFont typeface="Arial Unicode MS" pitchFamily="34" charset="-128"/>
        <a:defRPr sz="1100">
          <a:solidFill>
            <a:srgbClr val="000000"/>
          </a:solidFill>
          <a:latin typeface="+mn-lt"/>
          <a:ea typeface="+mn-ea"/>
          <a:cs typeface="+mn-cs"/>
        </a:defRPr>
      </a:lvl1pPr>
      <a:lvl2pPr marL="109496" indent="-108741" algn="l" rtl="0" eaLnBrk="1" fontAlgn="base" hangingPunct="1">
        <a:lnSpc>
          <a:spcPct val="113000"/>
        </a:lnSpc>
        <a:spcBef>
          <a:spcPts val="500"/>
        </a:spcBef>
        <a:spcAft>
          <a:spcPts val="0"/>
        </a:spcAft>
        <a:buClr>
          <a:schemeClr val="accent1"/>
        </a:buClr>
        <a:buFont typeface="Wingdings" pitchFamily="2" charset="2"/>
        <a:buChar char="§"/>
        <a:defRPr sz="1100">
          <a:solidFill>
            <a:srgbClr val="000000"/>
          </a:solidFill>
          <a:latin typeface="+mn-lt"/>
        </a:defRPr>
      </a:lvl2pPr>
      <a:lvl3pPr marL="326222" indent="-107985" algn="l" rtl="0" eaLnBrk="1" fontAlgn="base" hangingPunct="1">
        <a:lnSpc>
          <a:spcPct val="113000"/>
        </a:lnSpc>
        <a:spcBef>
          <a:spcPts val="300"/>
        </a:spcBef>
        <a:spcAft>
          <a:spcPts val="0"/>
        </a:spcAft>
        <a:buClr>
          <a:schemeClr val="accent3"/>
        </a:buClr>
        <a:buChar char="•"/>
        <a:defRPr sz="1100">
          <a:solidFill>
            <a:srgbClr val="000000"/>
          </a:solidFill>
          <a:latin typeface="+mn-lt"/>
        </a:defRPr>
      </a:lvl3pPr>
      <a:lvl4pPr marL="710592" indent="-111761" algn="l" rtl="0" eaLnBrk="1" fontAlgn="base" hangingPunct="1">
        <a:lnSpc>
          <a:spcPct val="115000"/>
        </a:lnSpc>
        <a:spcBef>
          <a:spcPts val="0"/>
        </a:spcBef>
        <a:spcAft>
          <a:spcPts val="0"/>
        </a:spcAft>
        <a:buClr>
          <a:schemeClr val="accent4"/>
        </a:buClr>
        <a:buFont typeface="Arial" pitchFamily="34" charset="0"/>
        <a:buChar char="•"/>
        <a:defRPr sz="1300">
          <a:solidFill>
            <a:srgbClr val="000000"/>
          </a:solidFill>
          <a:latin typeface="+mn-lt"/>
        </a:defRPr>
      </a:lvl4pPr>
      <a:lvl5pPr marL="977913" indent="-107985" algn="l" rtl="0" eaLnBrk="1" fontAlgn="base" hangingPunct="1">
        <a:lnSpc>
          <a:spcPct val="115000"/>
        </a:lnSpc>
        <a:spcBef>
          <a:spcPct val="20000"/>
        </a:spcBef>
        <a:spcAft>
          <a:spcPct val="0"/>
        </a:spcAft>
        <a:buChar char="»"/>
        <a:defRPr sz="1000">
          <a:solidFill>
            <a:srgbClr val="000000"/>
          </a:solidFill>
          <a:latin typeface="+mn-lt"/>
        </a:defRPr>
      </a:lvl5pPr>
      <a:lvl6pPr marL="1195395" indent="-107985" algn="l" rtl="0" eaLnBrk="1" fontAlgn="base" hangingPunct="1">
        <a:lnSpc>
          <a:spcPct val="115000"/>
        </a:lnSpc>
        <a:spcBef>
          <a:spcPct val="20000"/>
        </a:spcBef>
        <a:spcAft>
          <a:spcPct val="0"/>
        </a:spcAft>
        <a:buChar char="»"/>
        <a:defRPr sz="1000">
          <a:solidFill>
            <a:srgbClr val="000000"/>
          </a:solidFill>
          <a:latin typeface="+mn-lt"/>
        </a:defRPr>
      </a:lvl6pPr>
      <a:lvl7pPr marL="1412876" indent="-107985" algn="l" rtl="0" eaLnBrk="1" fontAlgn="base" hangingPunct="1">
        <a:lnSpc>
          <a:spcPct val="115000"/>
        </a:lnSpc>
        <a:spcBef>
          <a:spcPct val="20000"/>
        </a:spcBef>
        <a:spcAft>
          <a:spcPct val="0"/>
        </a:spcAft>
        <a:buChar char="»"/>
        <a:defRPr sz="1000">
          <a:solidFill>
            <a:srgbClr val="000000"/>
          </a:solidFill>
          <a:latin typeface="+mn-lt"/>
        </a:defRPr>
      </a:lvl7pPr>
      <a:lvl8pPr marL="1630358" indent="-107985" algn="l" rtl="0" eaLnBrk="1" fontAlgn="base" hangingPunct="1">
        <a:lnSpc>
          <a:spcPct val="115000"/>
        </a:lnSpc>
        <a:spcBef>
          <a:spcPct val="20000"/>
        </a:spcBef>
        <a:spcAft>
          <a:spcPct val="0"/>
        </a:spcAft>
        <a:buChar char="»"/>
        <a:defRPr sz="1000">
          <a:solidFill>
            <a:srgbClr val="000000"/>
          </a:solidFill>
          <a:latin typeface="+mn-lt"/>
        </a:defRPr>
      </a:lvl8pPr>
      <a:lvl9pPr marL="1847839" indent="-107985" algn="l" rtl="0" eaLnBrk="1" fontAlgn="base" hangingPunct="1">
        <a:lnSpc>
          <a:spcPct val="115000"/>
        </a:lnSpc>
        <a:spcBef>
          <a:spcPct val="20000"/>
        </a:spcBef>
        <a:spcAft>
          <a:spcPct val="0"/>
        </a:spcAft>
        <a:buChar char="»"/>
        <a:defRPr sz="1000">
          <a:solidFill>
            <a:srgbClr val="000000"/>
          </a:solidFill>
          <a:latin typeface="+mn-lt"/>
        </a:defRPr>
      </a:lvl9pPr>
    </p:bodyStyle>
    <p:otherStyle>
      <a:defPPr>
        <a:defRPr lang="en-US"/>
      </a:defPPr>
      <a:lvl1pPr marL="0" algn="l" defTabSz="434963" rtl="0" eaLnBrk="1" latinLnBrk="0" hangingPunct="1">
        <a:defRPr sz="900" kern="1200">
          <a:solidFill>
            <a:schemeClr val="tx1"/>
          </a:solidFill>
          <a:latin typeface="+mn-lt"/>
          <a:ea typeface="+mn-ea"/>
          <a:cs typeface="+mn-cs"/>
        </a:defRPr>
      </a:lvl1pPr>
      <a:lvl2pPr marL="217481" algn="l" defTabSz="434963" rtl="0" eaLnBrk="1" latinLnBrk="0" hangingPunct="1">
        <a:defRPr sz="900" kern="1200">
          <a:solidFill>
            <a:schemeClr val="tx1"/>
          </a:solidFill>
          <a:latin typeface="+mn-lt"/>
          <a:ea typeface="+mn-ea"/>
          <a:cs typeface="+mn-cs"/>
        </a:defRPr>
      </a:lvl2pPr>
      <a:lvl3pPr marL="434963" algn="l" defTabSz="434963" rtl="0" eaLnBrk="1" latinLnBrk="0" hangingPunct="1">
        <a:defRPr sz="900" kern="1200">
          <a:solidFill>
            <a:schemeClr val="tx1"/>
          </a:solidFill>
          <a:latin typeface="+mn-lt"/>
          <a:ea typeface="+mn-ea"/>
          <a:cs typeface="+mn-cs"/>
        </a:defRPr>
      </a:lvl3pPr>
      <a:lvl4pPr marL="652446" algn="l" defTabSz="434963" rtl="0" eaLnBrk="1" latinLnBrk="0" hangingPunct="1">
        <a:defRPr sz="900" kern="1200">
          <a:solidFill>
            <a:schemeClr val="tx1"/>
          </a:solidFill>
          <a:latin typeface="+mn-lt"/>
          <a:ea typeface="+mn-ea"/>
          <a:cs typeface="+mn-cs"/>
        </a:defRPr>
      </a:lvl4pPr>
      <a:lvl5pPr marL="869928" algn="l" defTabSz="434963" rtl="0" eaLnBrk="1" latinLnBrk="0" hangingPunct="1">
        <a:defRPr sz="900" kern="1200">
          <a:solidFill>
            <a:schemeClr val="tx1"/>
          </a:solidFill>
          <a:latin typeface="+mn-lt"/>
          <a:ea typeface="+mn-ea"/>
          <a:cs typeface="+mn-cs"/>
        </a:defRPr>
      </a:lvl5pPr>
      <a:lvl6pPr marL="1087409" algn="l" defTabSz="434963" rtl="0" eaLnBrk="1" latinLnBrk="0" hangingPunct="1">
        <a:defRPr sz="900" kern="1200">
          <a:solidFill>
            <a:schemeClr val="tx1"/>
          </a:solidFill>
          <a:latin typeface="+mn-lt"/>
          <a:ea typeface="+mn-ea"/>
          <a:cs typeface="+mn-cs"/>
        </a:defRPr>
      </a:lvl6pPr>
      <a:lvl7pPr marL="1304891" algn="l" defTabSz="434963" rtl="0" eaLnBrk="1" latinLnBrk="0" hangingPunct="1">
        <a:defRPr sz="900" kern="1200">
          <a:solidFill>
            <a:schemeClr val="tx1"/>
          </a:solidFill>
          <a:latin typeface="+mn-lt"/>
          <a:ea typeface="+mn-ea"/>
          <a:cs typeface="+mn-cs"/>
        </a:defRPr>
      </a:lvl7pPr>
      <a:lvl8pPr marL="1522372" algn="l" defTabSz="434963" rtl="0" eaLnBrk="1" latinLnBrk="0" hangingPunct="1">
        <a:defRPr sz="900" kern="1200">
          <a:solidFill>
            <a:schemeClr val="tx1"/>
          </a:solidFill>
          <a:latin typeface="+mn-lt"/>
          <a:ea typeface="+mn-ea"/>
          <a:cs typeface="+mn-cs"/>
        </a:defRPr>
      </a:lvl8pPr>
      <a:lvl9pPr marL="1739854" algn="l" defTabSz="434963" rtl="0" eaLnBrk="1" latinLnBrk="0" hangingPunct="1">
        <a:defRPr sz="9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CFBDB"/>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1925" y="60961"/>
            <a:ext cx="4567238" cy="286385"/>
          </a:xfrm>
          <a:prstGeom prst="rect">
            <a:avLst/>
          </a:prstGeom>
        </p:spPr>
        <p:txBody>
          <a:bodyPr vert="horz" lIns="43496" tIns="21748" rIns="43496" bIns="21748" rtlCol="0" anchor="ctr">
            <a:normAutofit/>
          </a:bodyPr>
          <a:lstStyle/>
          <a:p>
            <a:r>
              <a:rPr lang="en-US" dirty="0" smtClean="0"/>
              <a:t>This master for development use only.</a:t>
            </a:r>
            <a:endParaRPr lang="en-US" dirty="0"/>
          </a:p>
        </p:txBody>
      </p:sp>
      <p:sp>
        <p:nvSpPr>
          <p:cNvPr id="3" name="Text Placeholder 2"/>
          <p:cNvSpPr>
            <a:spLocks noGrp="1"/>
          </p:cNvSpPr>
          <p:nvPr>
            <p:ph type="body" idx="1"/>
          </p:nvPr>
        </p:nvSpPr>
        <p:spPr>
          <a:xfrm>
            <a:off x="161925" y="396240"/>
            <a:ext cx="4567238" cy="2316480"/>
          </a:xfrm>
          <a:prstGeom prst="rect">
            <a:avLst/>
          </a:prstGeom>
        </p:spPr>
        <p:txBody>
          <a:bodyPr vert="horz" lIns="43496" tIns="21748" rIns="43496" bIns="2174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92506380"/>
      </p:ext>
    </p:extLst>
  </p:cSld>
  <p:clrMap bg1="lt1" tx1="dk1" bg2="lt2" tx2="dk2" accent1="accent1" accent2="accent2" accent3="accent3" accent4="accent4" accent5="accent5" accent6="accent6" hlink="hlink" folHlink="folHlink"/>
  <p:sldLayoutIdLst>
    <p:sldLayoutId id="2147483710" r:id="rId1"/>
  </p:sldLayoutIdLst>
  <p:timing>
    <p:tnLst>
      <p:par>
        <p:cTn id="1" dur="indefinite" restart="never" nodeType="tmRoot"/>
      </p:par>
    </p:tnLst>
  </p:timing>
  <p:hf sldNum="0" hdr="0" dt="0"/>
  <p:txStyles>
    <p:titleStyle>
      <a:lvl1pPr algn="ctr" defTabSz="217481" rtl="0" eaLnBrk="1" latinLnBrk="0" hangingPunct="1">
        <a:spcBef>
          <a:spcPct val="0"/>
        </a:spcBef>
        <a:buNone/>
        <a:defRPr sz="1200" b="1" kern="1200">
          <a:solidFill>
            <a:schemeClr val="tx1"/>
          </a:solidFill>
          <a:latin typeface="Arial"/>
          <a:ea typeface="+mj-ea"/>
          <a:cs typeface="+mj-cs"/>
        </a:defRPr>
      </a:lvl1pPr>
    </p:titleStyle>
    <p:bodyStyle>
      <a:lvl1pPr marL="0" indent="0" algn="l" defTabSz="217481" rtl="0" eaLnBrk="1" latinLnBrk="0" hangingPunct="1">
        <a:spcBef>
          <a:spcPct val="20000"/>
        </a:spcBef>
        <a:buFont typeface="Arial"/>
        <a:buNone/>
        <a:defRPr sz="700" kern="1200">
          <a:solidFill>
            <a:schemeClr val="tx1"/>
          </a:solidFill>
          <a:latin typeface="Arial"/>
          <a:ea typeface="+mn-ea"/>
          <a:cs typeface="+mn-cs"/>
        </a:defRPr>
      </a:lvl1pPr>
      <a:lvl2pPr marL="353408" indent="-135926" algn="l" defTabSz="217481" rtl="0" eaLnBrk="1" latinLnBrk="0" hangingPunct="1">
        <a:spcBef>
          <a:spcPct val="20000"/>
        </a:spcBef>
        <a:buFont typeface="Arial"/>
        <a:buChar char="–"/>
        <a:defRPr sz="700" kern="1200">
          <a:solidFill>
            <a:schemeClr val="tx1"/>
          </a:solidFill>
          <a:latin typeface="Arial"/>
          <a:ea typeface="+mn-ea"/>
          <a:cs typeface="+mn-cs"/>
        </a:defRPr>
      </a:lvl2pPr>
      <a:lvl3pPr marL="543704" indent="-108741" algn="l" defTabSz="217481" rtl="0" eaLnBrk="1" latinLnBrk="0" hangingPunct="1">
        <a:spcBef>
          <a:spcPct val="20000"/>
        </a:spcBef>
        <a:buFont typeface="Arial"/>
        <a:buChar char="•"/>
        <a:defRPr sz="700" kern="1200">
          <a:solidFill>
            <a:schemeClr val="tx1"/>
          </a:solidFill>
          <a:latin typeface="Arial"/>
          <a:ea typeface="+mn-ea"/>
          <a:cs typeface="+mn-cs"/>
        </a:defRPr>
      </a:lvl3pPr>
      <a:lvl4pPr marL="761186" indent="-108741" algn="l" defTabSz="217481" rtl="0" eaLnBrk="1" latinLnBrk="0" hangingPunct="1">
        <a:spcBef>
          <a:spcPct val="20000"/>
        </a:spcBef>
        <a:buFont typeface="Arial"/>
        <a:buChar char="–"/>
        <a:defRPr sz="700" kern="1200">
          <a:solidFill>
            <a:schemeClr val="tx1"/>
          </a:solidFill>
          <a:latin typeface="Arial"/>
          <a:ea typeface="+mn-ea"/>
          <a:cs typeface="+mn-cs"/>
        </a:defRPr>
      </a:lvl4pPr>
      <a:lvl5pPr marL="978668" indent="-108741" algn="l" defTabSz="217481" rtl="0" eaLnBrk="1" latinLnBrk="0" hangingPunct="1">
        <a:spcBef>
          <a:spcPct val="20000"/>
        </a:spcBef>
        <a:buFont typeface="Arial"/>
        <a:buChar char="»"/>
        <a:defRPr sz="700" kern="1200">
          <a:solidFill>
            <a:schemeClr val="tx1"/>
          </a:solidFill>
          <a:latin typeface="Arial"/>
          <a:ea typeface="+mn-ea"/>
          <a:cs typeface="+mn-cs"/>
        </a:defRPr>
      </a:lvl5pPr>
      <a:lvl6pPr marL="1196150" indent="-108741" algn="l" defTabSz="217481" rtl="0" eaLnBrk="1" latinLnBrk="0" hangingPunct="1">
        <a:spcBef>
          <a:spcPct val="20000"/>
        </a:spcBef>
        <a:buFont typeface="Arial"/>
        <a:buChar char="•"/>
        <a:defRPr sz="1000" kern="1200">
          <a:solidFill>
            <a:schemeClr val="tx1"/>
          </a:solidFill>
          <a:latin typeface="+mn-lt"/>
          <a:ea typeface="+mn-ea"/>
          <a:cs typeface="+mn-cs"/>
        </a:defRPr>
      </a:lvl6pPr>
      <a:lvl7pPr marL="1413632" indent="-108741" algn="l" defTabSz="217481" rtl="0" eaLnBrk="1" latinLnBrk="0" hangingPunct="1">
        <a:spcBef>
          <a:spcPct val="20000"/>
        </a:spcBef>
        <a:buFont typeface="Arial"/>
        <a:buChar char="•"/>
        <a:defRPr sz="1000" kern="1200">
          <a:solidFill>
            <a:schemeClr val="tx1"/>
          </a:solidFill>
          <a:latin typeface="+mn-lt"/>
          <a:ea typeface="+mn-ea"/>
          <a:cs typeface="+mn-cs"/>
        </a:defRPr>
      </a:lvl7pPr>
      <a:lvl8pPr marL="1631113" indent="-108741" algn="l" defTabSz="217481" rtl="0" eaLnBrk="1" latinLnBrk="0" hangingPunct="1">
        <a:spcBef>
          <a:spcPct val="20000"/>
        </a:spcBef>
        <a:buFont typeface="Arial"/>
        <a:buChar char="•"/>
        <a:defRPr sz="1000" kern="1200">
          <a:solidFill>
            <a:schemeClr val="tx1"/>
          </a:solidFill>
          <a:latin typeface="+mn-lt"/>
          <a:ea typeface="+mn-ea"/>
          <a:cs typeface="+mn-cs"/>
        </a:defRPr>
      </a:lvl8pPr>
      <a:lvl9pPr marL="1848595" indent="-108741" algn="l" defTabSz="217481" rtl="0" eaLnBrk="1" latinLnBrk="0" hangingPunct="1">
        <a:spcBef>
          <a:spcPct val="20000"/>
        </a:spcBef>
        <a:buFont typeface="Arial"/>
        <a:buChar char="•"/>
        <a:defRPr sz="1000" kern="1200">
          <a:solidFill>
            <a:schemeClr val="tx1"/>
          </a:solidFill>
          <a:latin typeface="+mn-lt"/>
          <a:ea typeface="+mn-ea"/>
          <a:cs typeface="+mn-cs"/>
        </a:defRPr>
      </a:lvl9pPr>
    </p:bodyStyle>
    <p:otherStyle>
      <a:defPPr>
        <a:defRPr lang="en-US"/>
      </a:defPPr>
      <a:lvl1pPr marL="0" algn="l" defTabSz="217481" rtl="0" eaLnBrk="1" latinLnBrk="0" hangingPunct="1">
        <a:defRPr sz="900" kern="1200">
          <a:solidFill>
            <a:schemeClr val="tx1"/>
          </a:solidFill>
          <a:latin typeface="+mn-lt"/>
          <a:ea typeface="+mn-ea"/>
          <a:cs typeface="+mn-cs"/>
        </a:defRPr>
      </a:lvl1pPr>
      <a:lvl2pPr marL="217481" algn="l" defTabSz="217481" rtl="0" eaLnBrk="1" latinLnBrk="0" hangingPunct="1">
        <a:defRPr sz="900" kern="1200">
          <a:solidFill>
            <a:schemeClr val="tx1"/>
          </a:solidFill>
          <a:latin typeface="+mn-lt"/>
          <a:ea typeface="+mn-ea"/>
          <a:cs typeface="+mn-cs"/>
        </a:defRPr>
      </a:lvl2pPr>
      <a:lvl3pPr marL="434963" algn="l" defTabSz="217481" rtl="0" eaLnBrk="1" latinLnBrk="0" hangingPunct="1">
        <a:defRPr sz="900" kern="1200">
          <a:solidFill>
            <a:schemeClr val="tx1"/>
          </a:solidFill>
          <a:latin typeface="+mn-lt"/>
          <a:ea typeface="+mn-ea"/>
          <a:cs typeface="+mn-cs"/>
        </a:defRPr>
      </a:lvl3pPr>
      <a:lvl4pPr marL="652446" algn="l" defTabSz="217481" rtl="0" eaLnBrk="1" latinLnBrk="0" hangingPunct="1">
        <a:defRPr sz="900" kern="1200">
          <a:solidFill>
            <a:schemeClr val="tx1"/>
          </a:solidFill>
          <a:latin typeface="+mn-lt"/>
          <a:ea typeface="+mn-ea"/>
          <a:cs typeface="+mn-cs"/>
        </a:defRPr>
      </a:lvl4pPr>
      <a:lvl5pPr marL="869928" algn="l" defTabSz="217481" rtl="0" eaLnBrk="1" latinLnBrk="0" hangingPunct="1">
        <a:defRPr sz="900" kern="1200">
          <a:solidFill>
            <a:schemeClr val="tx1"/>
          </a:solidFill>
          <a:latin typeface="+mn-lt"/>
          <a:ea typeface="+mn-ea"/>
          <a:cs typeface="+mn-cs"/>
        </a:defRPr>
      </a:lvl5pPr>
      <a:lvl6pPr marL="1087409" algn="l" defTabSz="217481" rtl="0" eaLnBrk="1" latinLnBrk="0" hangingPunct="1">
        <a:defRPr sz="900" kern="1200">
          <a:solidFill>
            <a:schemeClr val="tx1"/>
          </a:solidFill>
          <a:latin typeface="+mn-lt"/>
          <a:ea typeface="+mn-ea"/>
          <a:cs typeface="+mn-cs"/>
        </a:defRPr>
      </a:lvl6pPr>
      <a:lvl7pPr marL="1304891" algn="l" defTabSz="217481" rtl="0" eaLnBrk="1" latinLnBrk="0" hangingPunct="1">
        <a:defRPr sz="900" kern="1200">
          <a:solidFill>
            <a:schemeClr val="tx1"/>
          </a:solidFill>
          <a:latin typeface="+mn-lt"/>
          <a:ea typeface="+mn-ea"/>
          <a:cs typeface="+mn-cs"/>
        </a:defRPr>
      </a:lvl7pPr>
      <a:lvl8pPr marL="1522372" algn="l" defTabSz="217481" rtl="0" eaLnBrk="1" latinLnBrk="0" hangingPunct="1">
        <a:defRPr sz="900" kern="1200">
          <a:solidFill>
            <a:schemeClr val="tx1"/>
          </a:solidFill>
          <a:latin typeface="+mn-lt"/>
          <a:ea typeface="+mn-ea"/>
          <a:cs typeface="+mn-cs"/>
        </a:defRPr>
      </a:lvl8pPr>
      <a:lvl9pPr marL="1739854" algn="l" defTabSz="217481" rtl="0" eaLnBrk="1" latinLnBrk="0" hangingPunct="1">
        <a:defRPr sz="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15.xml"/><Relationship Id="rId4" Type="http://schemas.microsoft.com/office/2007/relationships/hdphoto" Target="../media/hdphoto2.wdp"/></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14.xml"/><Relationship Id="rId4" Type="http://schemas.microsoft.com/office/2007/relationships/hdphoto" Target="../media/hdphoto2.wdp"/></Relationships>
</file>

<file path=ppt/slides/_rels/slide1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18.xml"/><Relationship Id="rId5" Type="http://schemas.openxmlformats.org/officeDocument/2006/relationships/image" Target="../media/image14.emf"/><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19.xml"/><Relationship Id="rId6" Type="http://schemas.openxmlformats.org/officeDocument/2006/relationships/image" Target="../media/image18.png"/><Relationship Id="rId5" Type="http://schemas.openxmlformats.org/officeDocument/2006/relationships/image" Target="../media/image14.emf"/><Relationship Id="rId4" Type="http://schemas.openxmlformats.org/officeDocument/2006/relationships/image" Target="../media/image17.png"/></Relationships>
</file>

<file path=ppt/slides/_rels/slide2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15.xml"/><Relationship Id="rId4" Type="http://schemas.openxmlformats.org/officeDocument/2006/relationships/image" Target="../media/image15.png"/></Relationships>
</file>

<file path=ppt/slides/_rels/slide2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8.xml"/><Relationship Id="rId1" Type="http://schemas.openxmlformats.org/officeDocument/2006/relationships/slideLayout" Target="../slideLayouts/slideLayout15.xml"/><Relationship Id="rId4" Type="http://schemas.openxmlformats.org/officeDocument/2006/relationships/image" Target="../media/image14.e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9.xml"/><Relationship Id="rId1" Type="http://schemas.openxmlformats.org/officeDocument/2006/relationships/slideLayout" Target="../slideLayouts/slideLayout15.xml"/><Relationship Id="rId4" Type="http://schemas.microsoft.com/office/2007/relationships/hdphoto" Target="../media/hdphoto3.wdp"/></Relationships>
</file>

<file path=ppt/slides/_rels/slide3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0.xml"/><Relationship Id="rId1" Type="http://schemas.openxmlformats.org/officeDocument/2006/relationships/slideLayout" Target="../slideLayouts/slideLayout15.xml"/><Relationship Id="rId5" Type="http://schemas.openxmlformats.org/officeDocument/2006/relationships/image" Target="../media/image14.emf"/><Relationship Id="rId4" Type="http://schemas.openxmlformats.org/officeDocument/2006/relationships/image" Target="../media/image22.jpeg"/></Relationships>
</file>

<file path=ppt/slides/_rels/slide3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32.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41.xml"/><Relationship Id="rId1" Type="http://schemas.openxmlformats.org/officeDocument/2006/relationships/slideLayout" Target="../slideLayouts/slideLayout3.xml"/><Relationship Id="rId5" Type="http://schemas.microsoft.com/office/2007/relationships/hdphoto" Target="../media/hdphoto4.wdp"/><Relationship Id="rId4" Type="http://schemas.openxmlformats.org/officeDocument/2006/relationships/image" Target="../media/image26.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5.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Lesson Info</a:t>
            </a:r>
            <a:endParaRPr lang="en-US" dirty="0"/>
          </a:p>
        </p:txBody>
      </p:sp>
      <p:sp>
        <p:nvSpPr>
          <p:cNvPr id="3" name="Content Placeholder 2"/>
          <p:cNvSpPr>
            <a:spLocks noGrp="1"/>
          </p:cNvSpPr>
          <p:nvPr>
            <p:ph idx="1"/>
          </p:nvPr>
        </p:nvSpPr>
        <p:spPr/>
        <p:txBody>
          <a:bodyPr numCol="1" spcCol="174065">
            <a:normAutofit/>
          </a:bodyPr>
          <a:lstStyle/>
          <a:p>
            <a:pPr marL="543954" indent="-543954"/>
            <a:r>
              <a:rPr lang="en-US" sz="600" b="1" dirty="0">
                <a:solidFill>
                  <a:srgbClr val="984807"/>
                </a:solidFill>
              </a:rPr>
              <a:t>Basic Info</a:t>
            </a:r>
          </a:p>
          <a:p>
            <a:pPr marL="736604" indent="-736604"/>
            <a:r>
              <a:rPr lang="en-US" sz="600" b="1" dirty="0"/>
              <a:t>Course:</a:t>
            </a:r>
            <a:r>
              <a:rPr lang="en-US" sz="600" dirty="0"/>
              <a:t>	</a:t>
            </a:r>
            <a:r>
              <a:rPr lang="en-US" sz="600" dirty="0" smtClean="0"/>
              <a:t>3209 Biology</a:t>
            </a:r>
            <a:endParaRPr lang="en-US" sz="600" dirty="0"/>
          </a:p>
          <a:p>
            <a:pPr marL="736604" indent="-736604"/>
            <a:r>
              <a:rPr lang="en-US" sz="600" b="1" dirty="0"/>
              <a:t>Unit:</a:t>
            </a:r>
            <a:r>
              <a:rPr lang="en-US" sz="600" dirty="0"/>
              <a:t>	</a:t>
            </a:r>
            <a:r>
              <a:rPr lang="en-US" sz="600" dirty="0" smtClean="0"/>
              <a:t>12 Ecology</a:t>
            </a:r>
            <a:endParaRPr lang="en-US" sz="600" dirty="0"/>
          </a:p>
          <a:p>
            <a:pPr marL="736604" indent="-736604"/>
            <a:r>
              <a:rPr lang="en-US" sz="600" b="1" dirty="0"/>
              <a:t>Lesson #:</a:t>
            </a:r>
            <a:r>
              <a:rPr lang="en-US" sz="600" dirty="0"/>
              <a:t>	</a:t>
            </a:r>
            <a:r>
              <a:rPr lang="en-US" sz="600" dirty="0" smtClean="0"/>
              <a:t>01</a:t>
            </a:r>
            <a:endParaRPr lang="en-US" sz="600" dirty="0"/>
          </a:p>
          <a:p>
            <a:pPr marL="736604" indent="-736604"/>
            <a:r>
              <a:rPr lang="en-US" sz="600" b="1" dirty="0"/>
              <a:t>Order #:</a:t>
            </a:r>
            <a:r>
              <a:rPr lang="en-US" sz="600" dirty="0"/>
              <a:t>	##</a:t>
            </a:r>
          </a:p>
          <a:p>
            <a:pPr marL="736604" indent="-736604"/>
            <a:r>
              <a:rPr lang="en-US" sz="600" b="1" dirty="0" smtClean="0"/>
              <a:t>								</a:t>
            </a:r>
          </a:p>
          <a:p>
            <a:pPr marL="736604" indent="-736604"/>
            <a:endParaRPr lang="en-US" sz="600" b="1" dirty="0" smtClean="0"/>
          </a:p>
          <a:p>
            <a:pPr marL="736604" indent="-736604"/>
            <a:r>
              <a:rPr lang="en-US" sz="600" b="1" dirty="0" smtClean="0">
                <a:solidFill>
                  <a:schemeClr val="accent6">
                    <a:lumMod val="50000"/>
                  </a:schemeClr>
                </a:solidFill>
              </a:rPr>
              <a:t>Lesson Question</a:t>
            </a:r>
          </a:p>
          <a:p>
            <a:pPr marL="543954" indent="-543954"/>
            <a:r>
              <a:rPr lang="en-US" sz="600" dirty="0"/>
              <a:t>How does the environment recycle energy and nutrients?</a:t>
            </a:r>
          </a:p>
          <a:p>
            <a:pPr marL="543954" indent="-543954"/>
            <a:endParaRPr lang="en-US" sz="600" b="1" dirty="0"/>
          </a:p>
          <a:p>
            <a:pPr marL="543954" indent="-543954"/>
            <a:endParaRPr lang="en-US" sz="600" b="1" dirty="0"/>
          </a:p>
          <a:p>
            <a:pPr marL="543954" indent="-543954"/>
            <a:r>
              <a:rPr lang="en-US" sz="600" b="1" dirty="0" smtClean="0">
                <a:solidFill>
                  <a:srgbClr val="984807"/>
                </a:solidFill>
              </a:rPr>
              <a:t>Objectives</a:t>
            </a:r>
          </a:p>
          <a:p>
            <a:pPr marL="112713" indent="-112713">
              <a:buFont typeface="Arial"/>
              <a:buChar char="•"/>
            </a:pPr>
            <a:r>
              <a:rPr lang="en-US" sz="600" dirty="0"/>
              <a:t>Describe how water, carbon, nitrogen, and phosphorus are cycled through ecosystems</a:t>
            </a:r>
          </a:p>
          <a:p>
            <a:pPr marL="112713" indent="-112713">
              <a:buFont typeface="Arial"/>
              <a:buChar char="•"/>
            </a:pPr>
            <a:r>
              <a:rPr lang="en-US" sz="600" dirty="0"/>
              <a:t>Demonstrate the importance of water, carbon, nitrogen, and phosphorus in ecosystems</a:t>
            </a:r>
          </a:p>
          <a:p>
            <a:pPr marL="112713" indent="-112713">
              <a:buFont typeface="Arial"/>
              <a:buChar char="•"/>
            </a:pPr>
            <a:r>
              <a:rPr lang="en-US" sz="600" dirty="0"/>
              <a:t>Science Practice: Compare the economic, human, and environmental losses to the </a:t>
            </a:r>
            <a:r>
              <a:rPr lang="en-US" sz="600" dirty="0" smtClean="0"/>
              <a:t>benefits </a:t>
            </a:r>
            <a:r>
              <a:rPr lang="en-US" sz="600" dirty="0"/>
              <a:t>of a specific scientific example</a:t>
            </a:r>
          </a:p>
          <a:p>
            <a:endParaRPr lang="en-US" sz="600" dirty="0" smtClean="0"/>
          </a:p>
          <a:p>
            <a:pPr marL="543954" indent="-543954"/>
            <a:r>
              <a:rPr lang="en-US" sz="600" b="1" dirty="0" smtClean="0">
                <a:solidFill>
                  <a:srgbClr val="984807"/>
                </a:solidFill>
              </a:rPr>
              <a:t>Standards — Please list in notes pane.</a:t>
            </a:r>
            <a:endParaRPr lang="en-US" sz="600" b="1" dirty="0">
              <a:solidFill>
                <a:srgbClr val="984807"/>
              </a:solidFill>
            </a:endParaRPr>
          </a:p>
          <a:p>
            <a:endParaRPr lang="en-US" sz="600" dirty="0"/>
          </a:p>
          <a:p>
            <a:pPr marL="112713" indent="-112713">
              <a:buFont typeface="Arial"/>
              <a:buChar char="•"/>
            </a:pPr>
            <a:endParaRPr lang="en-US" sz="600" dirty="0" smtClean="0"/>
          </a:p>
          <a:p>
            <a:pPr marL="112713" indent="-112713">
              <a:buFont typeface="Arial"/>
              <a:buChar char="•"/>
            </a:pPr>
            <a:endParaRPr lang="en-US" sz="600" dirty="0"/>
          </a:p>
        </p:txBody>
      </p:sp>
      <p:sp>
        <p:nvSpPr>
          <p:cNvPr id="4" name="Footer Placeholder 3"/>
          <p:cNvSpPr>
            <a:spLocks noGrp="1"/>
          </p:cNvSpPr>
          <p:nvPr>
            <p:ph type="ftr" sz="quarter" idx="11"/>
          </p:nvPr>
        </p:nvSpPr>
        <p:spPr/>
        <p:txBody>
          <a:bodyPr/>
          <a:lstStyle/>
          <a:p>
            <a:r>
              <a:rPr lang="en-US" dirty="0" smtClean="0"/>
              <a:t>The Cycles of Matter</a:t>
            </a:r>
            <a:endParaRPr lang="en-US" dirty="0"/>
          </a:p>
        </p:txBody>
      </p:sp>
      <p:sp>
        <p:nvSpPr>
          <p:cNvPr id="5" name="Rectangle 4"/>
          <p:cNvSpPr/>
          <p:nvPr/>
        </p:nvSpPr>
        <p:spPr>
          <a:xfrm>
            <a:off x="3" y="2605960"/>
            <a:ext cx="2557110" cy="178895"/>
          </a:xfrm>
          <a:prstGeom prst="rect">
            <a:avLst/>
          </a:prstGeom>
        </p:spPr>
        <p:txBody>
          <a:bodyPr wrap="none">
            <a:spAutoFit/>
          </a:bodyPr>
          <a:lstStyle/>
          <a:p>
            <a:r>
              <a:rPr lang="en-US" sz="500" dirty="0">
                <a:solidFill>
                  <a:srgbClr val="D6156C"/>
                </a:solidFill>
              </a:rPr>
              <a:t>Lesson </a:t>
            </a:r>
            <a:r>
              <a:rPr lang="en-US" sz="500" dirty="0" smtClean="0">
                <a:solidFill>
                  <a:srgbClr val="D6156C"/>
                </a:solidFill>
              </a:rPr>
              <a:t>Development Template updated 2012 Feb 3 with master for Task Templates</a:t>
            </a:r>
            <a:endParaRPr lang="en-US" sz="500" dirty="0">
              <a:solidFill>
                <a:srgbClr val="D6156C"/>
              </a:solidFill>
            </a:endParaRPr>
          </a:p>
        </p:txBody>
      </p:sp>
    </p:spTree>
    <p:extLst>
      <p:ext uri="{BB962C8B-B14F-4D97-AF65-F5344CB8AC3E}">
        <p14:creationId xmlns:p14="http://schemas.microsoft.com/office/powerpoint/2010/main" val="23916008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2"/>
          </p:nvPr>
        </p:nvSpPr>
        <p:spPr/>
        <p:txBody>
          <a:bodyPr/>
          <a:lstStyle/>
          <a:p>
            <a:pPr marL="115888" indent="-115888">
              <a:buClr>
                <a:schemeClr val="accent1"/>
              </a:buClr>
              <a:buFont typeface="Wingdings" pitchFamily="2" charset="2"/>
              <a:buChar char="§"/>
            </a:pPr>
            <a:r>
              <a:rPr lang="en-US" dirty="0" smtClean="0"/>
              <a:t>Evaporation</a:t>
            </a:r>
          </a:p>
          <a:p>
            <a:pPr marL="115888" indent="-115888">
              <a:buClr>
                <a:schemeClr val="accent1"/>
              </a:buClr>
              <a:buFont typeface="Wingdings" pitchFamily="2" charset="2"/>
              <a:buChar char="§"/>
            </a:pPr>
            <a:r>
              <a:rPr lang="en-US" dirty="0" smtClean="0"/>
              <a:t>Condensation</a:t>
            </a:r>
          </a:p>
          <a:p>
            <a:pPr marL="115888" indent="-115888">
              <a:buClr>
                <a:schemeClr val="accent1"/>
              </a:buClr>
              <a:buFont typeface="Wingdings" pitchFamily="2" charset="2"/>
              <a:buChar char="§"/>
            </a:pPr>
            <a:r>
              <a:rPr lang="en-US" dirty="0" smtClean="0"/>
              <a:t>Precipitation</a:t>
            </a:r>
          </a:p>
          <a:p>
            <a:pPr marL="115888" indent="-115888">
              <a:buClr>
                <a:schemeClr val="accent1"/>
              </a:buClr>
              <a:buFont typeface="Wingdings" pitchFamily="2" charset="2"/>
              <a:buChar char="§"/>
            </a:pPr>
            <a:r>
              <a:rPr lang="en-US" b="1" dirty="0" smtClean="0">
                <a:solidFill>
                  <a:schemeClr val="accent3"/>
                </a:solidFill>
              </a:rPr>
              <a:t>Reservoirs</a:t>
            </a:r>
            <a:r>
              <a:rPr lang="en-US" dirty="0" smtClean="0"/>
              <a:t>  – a component of the biosphere that serves as a long time storage area for </a:t>
            </a:r>
            <a:br>
              <a:rPr lang="en-US" dirty="0" smtClean="0"/>
            </a:br>
            <a:r>
              <a:rPr lang="en-US" dirty="0" smtClean="0"/>
              <a:t>water or nutrients</a:t>
            </a:r>
          </a:p>
        </p:txBody>
      </p:sp>
      <p:sp>
        <p:nvSpPr>
          <p:cNvPr id="5" name="Content Placeholder 4"/>
          <p:cNvSpPr>
            <a:spLocks noGrp="1"/>
          </p:cNvSpPr>
          <p:nvPr>
            <p:ph type="body" sz="quarter" idx="10"/>
          </p:nvPr>
        </p:nvSpPr>
        <p:spPr/>
        <p:txBody>
          <a:bodyPr/>
          <a:lstStyle/>
          <a:p>
            <a:r>
              <a:rPr lang="en-US" smtClean="0"/>
              <a:t>Please replace image with image that was created for lesson 2.3</a:t>
            </a:r>
          </a:p>
          <a:p>
            <a:r>
              <a:rPr lang="en-US" smtClean="0"/>
              <a:t>Image can start on screen</a:t>
            </a:r>
          </a:p>
          <a:p>
            <a:r>
              <a:rPr lang="en-US" smtClean="0"/>
              <a:t>Animations are complete with definitions appearing under text then disappearing with new bullet</a:t>
            </a:r>
          </a:p>
          <a:p>
            <a:r>
              <a:rPr lang="en-US" smtClean="0"/>
              <a:t>Sub bullets animate once together</a:t>
            </a:r>
          </a:p>
          <a:p>
            <a:endParaRPr lang="en-US" dirty="0" smtClean="0"/>
          </a:p>
        </p:txBody>
      </p:sp>
      <p:sp>
        <p:nvSpPr>
          <p:cNvPr id="13" name="Content Placeholder 12"/>
          <p:cNvSpPr>
            <a:spLocks noGrp="1"/>
          </p:cNvSpPr>
          <p:nvPr>
            <p:ph sz="quarter" idx="13"/>
          </p:nvPr>
        </p:nvSpPr>
        <p:spPr/>
        <p:txBody>
          <a:bodyPr/>
          <a:lstStyle/>
          <a:p>
            <a:endParaRPr lang="en-US"/>
          </a:p>
        </p:txBody>
      </p:sp>
      <p:sp>
        <p:nvSpPr>
          <p:cNvPr id="3" name="Title 2"/>
          <p:cNvSpPr>
            <a:spLocks noGrp="1"/>
          </p:cNvSpPr>
          <p:nvPr>
            <p:ph type="title"/>
          </p:nvPr>
        </p:nvSpPr>
        <p:spPr/>
        <p:txBody>
          <a:bodyPr/>
          <a:lstStyle/>
          <a:p>
            <a:r>
              <a:rPr lang="en-US" smtClean="0"/>
              <a:t>The Water Cycle</a:t>
            </a: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0874" y="544724"/>
            <a:ext cx="2442751" cy="2198476"/>
          </a:xfrm>
          <a:prstGeom prst="rect">
            <a:avLst/>
          </a:prstGeom>
        </p:spPr>
      </p:pic>
    </p:spTree>
    <p:extLst>
      <p:ext uri="{BB962C8B-B14F-4D97-AF65-F5344CB8AC3E}">
        <p14:creationId xmlns:p14="http://schemas.microsoft.com/office/powerpoint/2010/main" val="1305732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p:txBody>
          <a:bodyPr/>
          <a:lstStyle/>
          <a:p>
            <a:endParaRPr lang="en-US" dirty="0"/>
          </a:p>
        </p:txBody>
      </p:sp>
      <p:sp>
        <p:nvSpPr>
          <p:cNvPr id="3" name="Content Placeholder 2"/>
          <p:cNvSpPr>
            <a:spLocks noGrp="1"/>
          </p:cNvSpPr>
          <p:nvPr>
            <p:ph idx="1"/>
          </p:nvPr>
        </p:nvSpPr>
        <p:spPr>
          <a:xfrm>
            <a:off x="3" y="548640"/>
            <a:ext cx="2266948" cy="2194559"/>
          </a:xfrm>
        </p:spPr>
        <p:txBody>
          <a:bodyPr/>
          <a:lstStyle/>
          <a:p>
            <a:pPr marL="115888" indent="-115888">
              <a:lnSpc>
                <a:spcPct val="100000"/>
              </a:lnSpc>
              <a:buClr>
                <a:schemeClr val="accent1"/>
              </a:buClr>
              <a:buFont typeface="Wingdings" pitchFamily="2" charset="2"/>
              <a:buChar char="§"/>
            </a:pPr>
            <a:r>
              <a:rPr lang="en-US" sz="1050" dirty="0" smtClean="0"/>
              <a:t>Reservoirs  </a:t>
            </a:r>
          </a:p>
          <a:p>
            <a:pPr marL="227013" lvl="2" indent="-111125">
              <a:lnSpc>
                <a:spcPct val="100000"/>
              </a:lnSpc>
            </a:pPr>
            <a:r>
              <a:rPr lang="en-US" sz="1050" dirty="0" smtClean="0"/>
              <a:t>Atmosphere</a:t>
            </a:r>
          </a:p>
          <a:p>
            <a:pPr marL="227013" lvl="2" indent="-111125">
              <a:lnSpc>
                <a:spcPct val="100000"/>
              </a:lnSpc>
            </a:pPr>
            <a:r>
              <a:rPr lang="en-US" sz="1050" dirty="0"/>
              <a:t>I</a:t>
            </a:r>
            <a:r>
              <a:rPr lang="en-US" sz="1050" dirty="0" smtClean="0"/>
              <a:t>ce and snow</a:t>
            </a:r>
          </a:p>
          <a:p>
            <a:pPr marL="227013" lvl="2" indent="-111125">
              <a:lnSpc>
                <a:spcPct val="100000"/>
              </a:lnSpc>
            </a:pPr>
            <a:r>
              <a:rPr lang="en-US" sz="1050" dirty="0" smtClean="0"/>
              <a:t>Groundwater</a:t>
            </a:r>
          </a:p>
          <a:p>
            <a:pPr marL="227013" lvl="2" indent="-111125">
              <a:lnSpc>
                <a:spcPct val="100000"/>
              </a:lnSpc>
            </a:pPr>
            <a:r>
              <a:rPr lang="en-US" sz="1050" dirty="0"/>
              <a:t>L</a:t>
            </a:r>
            <a:r>
              <a:rPr lang="en-US" sz="1050" dirty="0" smtClean="0"/>
              <a:t>akes and ponds</a:t>
            </a:r>
          </a:p>
          <a:p>
            <a:pPr marL="227013" lvl="2" indent="-111125">
              <a:lnSpc>
                <a:spcPct val="100000"/>
              </a:lnSpc>
            </a:pPr>
            <a:r>
              <a:rPr lang="en-US" sz="1050" dirty="0"/>
              <a:t>O</a:t>
            </a:r>
            <a:r>
              <a:rPr lang="en-US" sz="1050" dirty="0" smtClean="0"/>
              <a:t>ceans</a:t>
            </a:r>
          </a:p>
          <a:p>
            <a:pPr marL="115888" indent="-115888">
              <a:lnSpc>
                <a:spcPct val="100000"/>
              </a:lnSpc>
              <a:buClr>
                <a:schemeClr val="accent1"/>
              </a:buClr>
              <a:buFont typeface="Wingdings" pitchFamily="2" charset="2"/>
              <a:buChar char="§"/>
            </a:pPr>
            <a:r>
              <a:rPr lang="en-US" sz="1050" b="1" dirty="0" smtClean="0">
                <a:solidFill>
                  <a:schemeClr val="accent3"/>
                </a:solidFill>
              </a:rPr>
              <a:t>Transpiration</a:t>
            </a:r>
            <a:r>
              <a:rPr lang="en-US" sz="1050" dirty="0" smtClean="0">
                <a:solidFill>
                  <a:schemeClr val="accent3"/>
                </a:solidFill>
              </a:rPr>
              <a:t> </a:t>
            </a:r>
            <a:r>
              <a:rPr lang="en-US" sz="1050" dirty="0" smtClean="0"/>
              <a:t>– the process by which water enters the atmosphere by evaporating from the leaves of plants. </a:t>
            </a:r>
          </a:p>
        </p:txBody>
      </p:sp>
      <p:sp>
        <p:nvSpPr>
          <p:cNvPr id="4" name="Title 3"/>
          <p:cNvSpPr>
            <a:spLocks noGrp="1"/>
          </p:cNvSpPr>
          <p:nvPr>
            <p:ph type="title"/>
          </p:nvPr>
        </p:nvSpPr>
        <p:spPr/>
        <p:txBody>
          <a:bodyPr/>
          <a:lstStyle/>
          <a:p>
            <a:r>
              <a:rPr lang="en-US" dirty="0" smtClean="0"/>
              <a:t>The Water Cycle</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0874" y="544724"/>
            <a:ext cx="2442751" cy="2198476"/>
          </a:xfrm>
          <a:prstGeom prst="rect">
            <a:avLst/>
          </a:prstGeom>
        </p:spPr>
      </p:pic>
    </p:spTree>
    <p:extLst>
      <p:ext uri="{BB962C8B-B14F-4D97-AF65-F5344CB8AC3E}">
        <p14:creationId xmlns:p14="http://schemas.microsoft.com/office/powerpoint/2010/main" val="1232065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	Identifying Biogeochemical Cycles</a:t>
            </a:r>
            <a:endParaRPr lang="en-US" dirty="0"/>
          </a:p>
        </p:txBody>
      </p:sp>
      <p:sp>
        <p:nvSpPr>
          <p:cNvPr id="2" name="Text Placeholder 1"/>
          <p:cNvSpPr>
            <a:spLocks noGrp="1"/>
          </p:cNvSpPr>
          <p:nvPr>
            <p:ph type="body" sz="quarter" idx="10"/>
          </p:nvPr>
        </p:nvSpPr>
        <p:spPr/>
        <p:txBody>
          <a:bodyPr/>
          <a:lstStyle/>
          <a:p>
            <a:endParaRPr lang="en-US" dirty="0"/>
          </a:p>
        </p:txBody>
      </p:sp>
      <p:sp>
        <p:nvSpPr>
          <p:cNvPr id="9" name="Content Placeholder 8"/>
          <p:cNvSpPr>
            <a:spLocks noGrp="1"/>
          </p:cNvSpPr>
          <p:nvPr>
            <p:ph idx="1"/>
          </p:nvPr>
        </p:nvSpPr>
        <p:spPr/>
        <p:txBody>
          <a:bodyPr/>
          <a:lstStyle/>
          <a:p>
            <a:pPr marL="0" lvl="1" indent="0">
              <a:buClr>
                <a:srgbClr val="2877C4"/>
              </a:buClr>
              <a:buNone/>
            </a:pPr>
            <a:r>
              <a:rPr lang="en-US" dirty="0" smtClean="0"/>
              <a:t>List all </a:t>
            </a:r>
            <a:r>
              <a:rPr lang="en-US" dirty="0" smtClean="0"/>
              <a:t>of the items that are cycled through the biosphere in biogeochemical cycles.</a:t>
            </a:r>
          </a:p>
          <a:p>
            <a:pPr marL="0" lvl="1" indent="0">
              <a:buClr>
                <a:srgbClr val="2877C4"/>
              </a:buClr>
              <a:buNone/>
            </a:pPr>
            <a:r>
              <a:rPr lang="en-US" dirty="0" smtClean="0"/>
              <a:t>[x] water</a:t>
            </a:r>
          </a:p>
          <a:p>
            <a:pPr marL="0" lvl="1" indent="0">
              <a:buClr>
                <a:srgbClr val="2877C4"/>
              </a:buClr>
              <a:buNone/>
            </a:pPr>
            <a:r>
              <a:rPr lang="en-US" dirty="0" smtClean="0"/>
              <a:t>[x] matter</a:t>
            </a:r>
          </a:p>
          <a:p>
            <a:pPr marL="0" lvl="1" indent="0">
              <a:buClr>
                <a:srgbClr val="2877C4"/>
              </a:buClr>
              <a:buNone/>
            </a:pPr>
            <a:r>
              <a:rPr lang="en-US" dirty="0" smtClean="0"/>
              <a:t>[x] nitrogen</a:t>
            </a:r>
          </a:p>
          <a:p>
            <a:pPr marL="0" lvl="1" indent="0">
              <a:buClr>
                <a:srgbClr val="2877C4"/>
              </a:buClr>
              <a:buNone/>
            </a:pPr>
            <a:r>
              <a:rPr lang="en-US" dirty="0" smtClean="0"/>
              <a:t>[x] phosphorus</a:t>
            </a:r>
          </a:p>
          <a:p>
            <a:pPr marL="0" lvl="1" indent="0">
              <a:buClr>
                <a:srgbClr val="2877C4"/>
              </a:buClr>
              <a:buNone/>
            </a:pPr>
            <a:r>
              <a:rPr lang="en-US" dirty="0" smtClean="0"/>
              <a:t>[x] carbon</a:t>
            </a:r>
          </a:p>
          <a:p>
            <a:pPr marL="0" lvl="1" indent="0">
              <a:buClr>
                <a:srgbClr val="2877C4"/>
              </a:buClr>
              <a:buNone/>
            </a:pPr>
            <a:endParaRPr lang="en-US" dirty="0" smtClean="0">
              <a:solidFill>
                <a:schemeClr val="accent1"/>
              </a:solidFill>
            </a:endParaRPr>
          </a:p>
          <a:p>
            <a:pPr marL="0" lvl="1" indent="0">
              <a:buClr>
                <a:srgbClr val="2877C4"/>
              </a:buClr>
              <a:buNone/>
            </a:pPr>
            <a:endParaRPr lang="en-US" dirty="0"/>
          </a:p>
          <a:p>
            <a:endParaRPr lang="en-US" dirty="0"/>
          </a:p>
        </p:txBody>
      </p:sp>
      <p:pic>
        <p:nvPicPr>
          <p:cNvPr id="10" name="Picture 9" descr="quick_check-01.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919" y="104775"/>
            <a:ext cx="469900" cy="381000"/>
          </a:xfrm>
          <a:prstGeom prst="rect">
            <a:avLst/>
          </a:prstGeom>
        </p:spPr>
      </p:pic>
    </p:spTree>
    <p:extLst>
      <p:ext uri="{BB962C8B-B14F-4D97-AF65-F5344CB8AC3E}">
        <p14:creationId xmlns:p14="http://schemas.microsoft.com/office/powerpoint/2010/main" val="3428053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	Identifying </a:t>
            </a:r>
            <a:r>
              <a:rPr lang="en-US" dirty="0"/>
              <a:t>Biogeochemical Cycles</a:t>
            </a:r>
          </a:p>
        </p:txBody>
      </p:sp>
      <p:sp>
        <p:nvSpPr>
          <p:cNvPr id="8" name="Text Placeholder 7"/>
          <p:cNvSpPr>
            <a:spLocks noGrp="1"/>
          </p:cNvSpPr>
          <p:nvPr>
            <p:ph type="body" sz="quarter" idx="10"/>
          </p:nvPr>
        </p:nvSpPr>
        <p:spPr/>
        <p:txBody>
          <a:bodyPr/>
          <a:lstStyle/>
          <a:p>
            <a:pPr>
              <a:lnSpc>
                <a:spcPct val="100000"/>
              </a:lnSpc>
              <a:spcBef>
                <a:spcPts val="0"/>
              </a:spcBef>
            </a:pPr>
            <a:r>
              <a:rPr lang="en-US" dirty="0" err="1" smtClean="0"/>
              <a:t>Textfield</a:t>
            </a:r>
            <a:r>
              <a:rPr lang="en-US" dirty="0" smtClean="0"/>
              <a:t> 1: reservoir</a:t>
            </a:r>
          </a:p>
          <a:p>
            <a:pPr>
              <a:lnSpc>
                <a:spcPct val="100000"/>
              </a:lnSpc>
              <a:spcBef>
                <a:spcPts val="0"/>
              </a:spcBef>
            </a:pPr>
            <a:endParaRPr lang="en-US" dirty="0"/>
          </a:p>
          <a:p>
            <a:pPr>
              <a:lnSpc>
                <a:spcPct val="100000"/>
              </a:lnSpc>
              <a:spcBef>
                <a:spcPts val="0"/>
              </a:spcBef>
            </a:pPr>
            <a:r>
              <a:rPr lang="en-US" dirty="0" err="1" smtClean="0"/>
              <a:t>Textfield</a:t>
            </a:r>
            <a:r>
              <a:rPr lang="en-US" dirty="0" smtClean="0"/>
              <a:t> 2: evaporate, evaporates, evaporated, evaporation</a:t>
            </a:r>
          </a:p>
          <a:p>
            <a:pPr>
              <a:lnSpc>
                <a:spcPct val="100000"/>
              </a:lnSpc>
              <a:spcBef>
                <a:spcPts val="0"/>
              </a:spcBef>
            </a:pPr>
            <a:endParaRPr lang="en-US" dirty="0" smtClean="0"/>
          </a:p>
          <a:p>
            <a:pPr>
              <a:lnSpc>
                <a:spcPct val="100000"/>
              </a:lnSpc>
              <a:spcBef>
                <a:spcPts val="0"/>
              </a:spcBef>
            </a:pPr>
            <a:r>
              <a:rPr lang="en-US" dirty="0" err="1" smtClean="0"/>
              <a:t>Textfield</a:t>
            </a:r>
            <a:r>
              <a:rPr lang="en-US" dirty="0" smtClean="0"/>
              <a:t> 3: condense, condenses, condensed, condensation</a:t>
            </a:r>
          </a:p>
          <a:p>
            <a:pPr>
              <a:lnSpc>
                <a:spcPct val="100000"/>
              </a:lnSpc>
              <a:spcBef>
                <a:spcPts val="0"/>
              </a:spcBef>
            </a:pPr>
            <a:endParaRPr lang="en-US" dirty="0"/>
          </a:p>
          <a:p>
            <a:pPr>
              <a:lnSpc>
                <a:spcPct val="100000"/>
              </a:lnSpc>
              <a:spcBef>
                <a:spcPts val="0"/>
              </a:spcBef>
            </a:pPr>
            <a:r>
              <a:rPr lang="en-US" dirty="0" err="1" smtClean="0"/>
              <a:t>Textfield</a:t>
            </a:r>
            <a:r>
              <a:rPr lang="en-US" dirty="0" smtClean="0"/>
              <a:t> 4: precipitation</a:t>
            </a:r>
            <a:endParaRPr lang="en-US" dirty="0"/>
          </a:p>
          <a:p>
            <a:endParaRPr lang="en-US" dirty="0"/>
          </a:p>
        </p:txBody>
      </p:sp>
      <p:sp>
        <p:nvSpPr>
          <p:cNvPr id="7" name="Content Placeholder 6"/>
          <p:cNvSpPr>
            <a:spLocks noGrp="1"/>
          </p:cNvSpPr>
          <p:nvPr>
            <p:ph idx="1"/>
          </p:nvPr>
        </p:nvSpPr>
        <p:spPr/>
        <p:txBody>
          <a:bodyPr/>
          <a:lstStyle/>
          <a:p>
            <a:r>
              <a:rPr lang="en-US" dirty="0" smtClean="0">
                <a:solidFill>
                  <a:schemeClr val="tx1"/>
                </a:solidFill>
              </a:rPr>
              <a:t>Fill in the blanks below with the correct word to complete the sentence.</a:t>
            </a:r>
          </a:p>
          <a:p>
            <a:r>
              <a:rPr lang="en-US" dirty="0">
                <a:solidFill>
                  <a:schemeClr val="tx1"/>
                </a:solidFill>
              </a:rPr>
              <a:t>Water is warmed by the sun and </a:t>
            </a:r>
            <a:r>
              <a:rPr lang="en-US" dirty="0" smtClean="0">
                <a:solidFill>
                  <a:schemeClr val="tx1"/>
                </a:solidFill>
              </a:rPr>
              <a:t>DD1 . </a:t>
            </a:r>
            <a:r>
              <a:rPr lang="en-US" dirty="0" smtClean="0">
                <a:solidFill>
                  <a:schemeClr val="tx1"/>
                </a:solidFill>
              </a:rPr>
              <a:t>It </a:t>
            </a:r>
            <a:r>
              <a:rPr lang="en-US" dirty="0">
                <a:solidFill>
                  <a:schemeClr val="tx1"/>
                </a:solidFill>
              </a:rPr>
              <a:t>is </a:t>
            </a:r>
            <a:r>
              <a:rPr lang="en-US" dirty="0" smtClean="0">
                <a:solidFill>
                  <a:schemeClr val="tx1"/>
                </a:solidFill>
              </a:rPr>
              <a:t>then cooled </a:t>
            </a:r>
            <a:r>
              <a:rPr lang="en-US" dirty="0">
                <a:solidFill>
                  <a:schemeClr val="tx1"/>
                </a:solidFill>
              </a:rPr>
              <a:t>and </a:t>
            </a:r>
            <a:r>
              <a:rPr lang="en-US" dirty="0" smtClean="0">
                <a:solidFill>
                  <a:schemeClr val="tx1"/>
                </a:solidFill>
              </a:rPr>
              <a:t>DD2 . </a:t>
            </a:r>
            <a:r>
              <a:rPr lang="en-US" dirty="0" smtClean="0">
                <a:solidFill>
                  <a:schemeClr val="tx1"/>
                </a:solidFill>
              </a:rPr>
              <a:t>Then it is brought </a:t>
            </a:r>
            <a:r>
              <a:rPr lang="en-US" dirty="0">
                <a:solidFill>
                  <a:schemeClr val="tx1"/>
                </a:solidFill>
              </a:rPr>
              <a:t>back to earth in the form of </a:t>
            </a:r>
            <a:r>
              <a:rPr lang="en-US" dirty="0" smtClean="0">
                <a:solidFill>
                  <a:schemeClr val="tx1"/>
                </a:solidFill>
              </a:rPr>
              <a:t>DD3 .</a:t>
            </a:r>
            <a:endParaRPr lang="en-US" dirty="0">
              <a:solidFill>
                <a:schemeClr val="tx1"/>
              </a:solidFill>
            </a:endParaRPr>
          </a:p>
          <a:p>
            <a:r>
              <a:rPr lang="en-US" dirty="0">
                <a:solidFill>
                  <a:srgbClr val="FF0000"/>
                </a:solidFill>
              </a:rPr>
              <a:t>DD1  evaporates</a:t>
            </a:r>
          </a:p>
          <a:p>
            <a:r>
              <a:rPr lang="en-US" dirty="0">
                <a:solidFill>
                  <a:srgbClr val="FF0000"/>
                </a:solidFill>
              </a:rPr>
              <a:t>DD2  condenses</a:t>
            </a:r>
          </a:p>
          <a:p>
            <a:r>
              <a:rPr lang="en-US" dirty="0">
                <a:solidFill>
                  <a:srgbClr val="FF0000"/>
                </a:solidFill>
              </a:rPr>
              <a:t>DD3  precipitation</a:t>
            </a:r>
          </a:p>
          <a:p>
            <a:endParaRPr lang="en-US" dirty="0">
              <a:solidFill>
                <a:schemeClr val="accent1"/>
              </a:solidFill>
            </a:endParaRPr>
          </a:p>
          <a:p>
            <a:r>
              <a:rPr lang="en-US" dirty="0" smtClean="0">
                <a:solidFill>
                  <a:schemeClr val="tx1"/>
                </a:solidFill>
              </a:rPr>
              <a:t>Water </a:t>
            </a:r>
            <a:r>
              <a:rPr lang="en-US" dirty="0">
                <a:solidFill>
                  <a:schemeClr val="tx1"/>
                </a:solidFill>
              </a:rPr>
              <a:t>and nutrients not being cycled are stored in a </a:t>
            </a:r>
            <a:r>
              <a:rPr lang="en-US" dirty="0" smtClean="0">
                <a:solidFill>
                  <a:schemeClr val="tx1"/>
                </a:solidFill>
              </a:rPr>
              <a:t>DD4 .</a:t>
            </a:r>
          </a:p>
          <a:p>
            <a:r>
              <a:rPr lang="en-US" dirty="0" smtClean="0">
                <a:solidFill>
                  <a:srgbClr val="FF0000"/>
                </a:solidFill>
              </a:rPr>
              <a:t>DD4  reservoir</a:t>
            </a:r>
            <a:endParaRPr lang="en-US" dirty="0">
              <a:solidFill>
                <a:srgbClr val="FF0000"/>
              </a:solidFill>
            </a:endParaRPr>
          </a:p>
          <a:p>
            <a:endParaRPr lang="en-US" dirty="0">
              <a:solidFill>
                <a:schemeClr val="accent1"/>
              </a:solidFill>
            </a:endParaRPr>
          </a:p>
          <a:p>
            <a:endParaRPr lang="en-US" dirty="0">
              <a:solidFill>
                <a:schemeClr val="accent1"/>
              </a:solidFill>
            </a:endParaRPr>
          </a:p>
          <a:p>
            <a:endParaRPr lang="en-US" dirty="0"/>
          </a:p>
        </p:txBody>
      </p:sp>
      <p:pic>
        <p:nvPicPr>
          <p:cNvPr id="9" name="Picture 8" descr="quick_check-01.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919" y="104775"/>
            <a:ext cx="469900" cy="381000"/>
          </a:xfrm>
          <a:prstGeom prst="rect">
            <a:avLst/>
          </a:prstGeom>
        </p:spPr>
      </p:pic>
    </p:spTree>
    <p:extLst>
      <p:ext uri="{BB962C8B-B14F-4D97-AF65-F5344CB8AC3E}">
        <p14:creationId xmlns:p14="http://schemas.microsoft.com/office/powerpoint/2010/main" val="1461954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a:prstGeom prst="rect">
            <a:avLst/>
          </a:prstGeom>
        </p:spPr>
        <p:txBody>
          <a:bodyPr/>
          <a:lstStyle/>
          <a:p>
            <a:pPr marL="112713" indent="-112713">
              <a:lnSpc>
                <a:spcPct val="100000"/>
              </a:lnSpc>
              <a:buClr>
                <a:schemeClr val="accent1"/>
              </a:buClr>
              <a:buFont typeface="Wingdings" pitchFamily="2" charset="2"/>
              <a:buChar char="§"/>
            </a:pPr>
            <a:r>
              <a:rPr lang="en-US" sz="950" dirty="0" smtClean="0"/>
              <a:t>1 Photosynthesis</a:t>
            </a:r>
            <a:endParaRPr lang="en-US" sz="950" dirty="0"/>
          </a:p>
          <a:p>
            <a:pPr marL="112713" indent="-112713">
              <a:lnSpc>
                <a:spcPct val="100000"/>
              </a:lnSpc>
              <a:buClr>
                <a:schemeClr val="accent1"/>
              </a:buClr>
              <a:buFont typeface="Wingdings" pitchFamily="2" charset="2"/>
              <a:buChar char="§"/>
            </a:pPr>
            <a:r>
              <a:rPr lang="en-US" sz="950" dirty="0" smtClean="0"/>
              <a:t>2 Respiration</a:t>
            </a:r>
            <a:endParaRPr lang="en-US" sz="950" dirty="0"/>
          </a:p>
          <a:p>
            <a:pPr marL="112713" indent="-112713">
              <a:lnSpc>
                <a:spcPct val="100000"/>
              </a:lnSpc>
              <a:buClr>
                <a:schemeClr val="accent1"/>
              </a:buClr>
              <a:buFont typeface="Wingdings" pitchFamily="2" charset="2"/>
              <a:buChar char="§"/>
            </a:pPr>
            <a:r>
              <a:rPr lang="en-US" sz="950" dirty="0" smtClean="0"/>
              <a:t>3 Decomposition</a:t>
            </a:r>
            <a:endParaRPr lang="en-US" sz="950" dirty="0"/>
          </a:p>
          <a:p>
            <a:pPr marL="112713" indent="-112713">
              <a:lnSpc>
                <a:spcPct val="100000"/>
              </a:lnSpc>
              <a:buClr>
                <a:schemeClr val="accent1"/>
              </a:buClr>
              <a:buFont typeface="Wingdings" pitchFamily="2" charset="2"/>
              <a:buChar char="§"/>
            </a:pPr>
            <a:r>
              <a:rPr lang="en-US" sz="950" dirty="0" smtClean="0"/>
              <a:t>4 Reservoirs</a:t>
            </a:r>
            <a:endParaRPr lang="en-US" sz="950" dirty="0"/>
          </a:p>
          <a:p>
            <a:pPr marL="231775" lvl="2" indent="-119063">
              <a:buFont typeface="Arial" pitchFamily="34" charset="0"/>
              <a:buChar char="•"/>
            </a:pPr>
            <a:r>
              <a:rPr lang="en-US" sz="950" dirty="0"/>
              <a:t>Atmosphere</a:t>
            </a:r>
          </a:p>
          <a:p>
            <a:pPr marL="231775" lvl="2" indent="-119063">
              <a:buFont typeface="Arial" pitchFamily="34" charset="0"/>
              <a:buChar char="•"/>
            </a:pPr>
            <a:r>
              <a:rPr lang="en-US" sz="950" dirty="0"/>
              <a:t>Ocean</a:t>
            </a:r>
          </a:p>
          <a:p>
            <a:pPr marL="231775" lvl="2" indent="-119063">
              <a:buFont typeface="Arial" pitchFamily="34" charset="0"/>
              <a:buChar char="•"/>
            </a:pPr>
            <a:r>
              <a:rPr lang="en-US" sz="950" dirty="0"/>
              <a:t>Living things</a:t>
            </a:r>
          </a:p>
          <a:p>
            <a:pPr marL="231775" lvl="2" indent="-119063">
              <a:buFont typeface="Arial" pitchFamily="34" charset="0"/>
              <a:buChar char="•"/>
            </a:pPr>
            <a:r>
              <a:rPr lang="en-US" sz="950" dirty="0"/>
              <a:t>Rocks/soil</a:t>
            </a:r>
          </a:p>
          <a:p>
            <a:pPr marL="231775" lvl="2" indent="-119063">
              <a:buFont typeface="Arial" pitchFamily="34" charset="0"/>
              <a:buChar char="•"/>
            </a:pPr>
            <a:r>
              <a:rPr lang="en-US" sz="950" dirty="0"/>
              <a:t>Fossil fuels</a:t>
            </a:r>
          </a:p>
          <a:p>
            <a:endParaRPr lang="en-US" sz="900" dirty="0"/>
          </a:p>
        </p:txBody>
      </p:sp>
      <p:sp>
        <p:nvSpPr>
          <p:cNvPr id="2" name="Content Placeholder 1"/>
          <p:cNvSpPr>
            <a:spLocks noGrp="1"/>
          </p:cNvSpPr>
          <p:nvPr>
            <p:ph type="body" sz="quarter" idx="10"/>
          </p:nvPr>
        </p:nvSpPr>
        <p:spPr/>
        <p:txBody>
          <a:bodyPr>
            <a:normAutofit/>
          </a:bodyPr>
          <a:lstStyle/>
          <a:p>
            <a:r>
              <a:rPr lang="en-US" sz="800" dirty="0" smtClean="0"/>
              <a:t>Animate at bullet level</a:t>
            </a:r>
          </a:p>
          <a:p>
            <a:endParaRPr lang="en-US" sz="800" dirty="0"/>
          </a:p>
          <a:p>
            <a:endParaRPr lang="en-US" sz="800" dirty="0"/>
          </a:p>
        </p:txBody>
      </p:sp>
      <p:sp>
        <p:nvSpPr>
          <p:cNvPr id="3" name="Title 2"/>
          <p:cNvSpPr>
            <a:spLocks noGrp="1"/>
          </p:cNvSpPr>
          <p:nvPr>
            <p:ph type="title"/>
          </p:nvPr>
        </p:nvSpPr>
        <p:spPr/>
        <p:txBody>
          <a:bodyPr/>
          <a:lstStyle/>
          <a:p>
            <a:r>
              <a:rPr lang="en-US" dirty="0" smtClean="0"/>
              <a:t>The Carbon Cycle</a:t>
            </a:r>
            <a:endParaRPr lang="en-US" dirty="0"/>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65363" y="607861"/>
            <a:ext cx="2529920" cy="1973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4437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	Identifying the Steps of the Carbon Cycle</a:t>
            </a:r>
            <a:endParaRPr lang="en-US" dirty="0"/>
          </a:p>
        </p:txBody>
      </p:sp>
      <p:sp>
        <p:nvSpPr>
          <p:cNvPr id="8" name="Text Placeholder 7"/>
          <p:cNvSpPr>
            <a:spLocks noGrp="1"/>
          </p:cNvSpPr>
          <p:nvPr>
            <p:ph type="body" sz="quarter" idx="10"/>
          </p:nvPr>
        </p:nvSpPr>
        <p:spPr/>
        <p:txBody>
          <a:bodyPr/>
          <a:lstStyle/>
          <a:p>
            <a:r>
              <a:rPr lang="en-US" dirty="0" smtClean="0"/>
              <a:t>DD1</a:t>
            </a:r>
          </a:p>
          <a:p>
            <a:pPr>
              <a:lnSpc>
                <a:spcPct val="100000"/>
              </a:lnSpc>
              <a:spcBef>
                <a:spcPts val="0"/>
              </a:spcBef>
            </a:pPr>
            <a:r>
              <a:rPr lang="en-US" dirty="0" smtClean="0"/>
              <a:t>Step </a:t>
            </a:r>
            <a:r>
              <a:rPr lang="en-US" dirty="0"/>
              <a:t>two</a:t>
            </a:r>
          </a:p>
          <a:p>
            <a:pPr>
              <a:lnSpc>
                <a:spcPct val="100000"/>
              </a:lnSpc>
              <a:spcBef>
                <a:spcPts val="0"/>
              </a:spcBef>
            </a:pPr>
            <a:r>
              <a:rPr lang="en-US" dirty="0"/>
              <a:t>Step three</a:t>
            </a:r>
          </a:p>
          <a:p>
            <a:pPr>
              <a:lnSpc>
                <a:spcPct val="100000"/>
              </a:lnSpc>
              <a:spcBef>
                <a:spcPts val="0"/>
              </a:spcBef>
            </a:pPr>
            <a:r>
              <a:rPr lang="en-US" dirty="0" smtClean="0"/>
              <a:t>*Step </a:t>
            </a:r>
            <a:r>
              <a:rPr lang="en-US" dirty="0"/>
              <a:t>four</a:t>
            </a:r>
          </a:p>
          <a:p>
            <a:r>
              <a:rPr lang="en-US" dirty="0" smtClean="0"/>
              <a:t>DD2</a:t>
            </a:r>
          </a:p>
          <a:p>
            <a:pPr>
              <a:lnSpc>
                <a:spcPct val="100000"/>
              </a:lnSpc>
              <a:spcBef>
                <a:spcPts val="0"/>
              </a:spcBef>
            </a:pPr>
            <a:r>
              <a:rPr lang="en-US" dirty="0" smtClean="0"/>
              <a:t>Step </a:t>
            </a:r>
            <a:r>
              <a:rPr lang="en-US" dirty="0"/>
              <a:t>two</a:t>
            </a:r>
          </a:p>
          <a:p>
            <a:pPr>
              <a:lnSpc>
                <a:spcPct val="100000"/>
              </a:lnSpc>
              <a:spcBef>
                <a:spcPts val="0"/>
              </a:spcBef>
            </a:pPr>
            <a:r>
              <a:rPr lang="en-US" dirty="0" smtClean="0"/>
              <a:t>*Step </a:t>
            </a:r>
            <a:r>
              <a:rPr lang="en-US" dirty="0"/>
              <a:t>three</a:t>
            </a:r>
          </a:p>
          <a:p>
            <a:pPr>
              <a:lnSpc>
                <a:spcPct val="100000"/>
              </a:lnSpc>
              <a:spcBef>
                <a:spcPts val="0"/>
              </a:spcBef>
            </a:pPr>
            <a:r>
              <a:rPr lang="en-US" dirty="0"/>
              <a:t>Step four</a:t>
            </a:r>
          </a:p>
          <a:p>
            <a:r>
              <a:rPr lang="en-US" dirty="0" smtClean="0"/>
              <a:t>DD3</a:t>
            </a:r>
          </a:p>
          <a:p>
            <a:pPr>
              <a:lnSpc>
                <a:spcPct val="100000"/>
              </a:lnSpc>
              <a:spcBef>
                <a:spcPts val="0"/>
              </a:spcBef>
            </a:pPr>
            <a:r>
              <a:rPr lang="en-US" dirty="0" smtClean="0"/>
              <a:t>*Step </a:t>
            </a:r>
            <a:r>
              <a:rPr lang="en-US" dirty="0"/>
              <a:t>two</a:t>
            </a:r>
          </a:p>
          <a:p>
            <a:pPr>
              <a:lnSpc>
                <a:spcPct val="100000"/>
              </a:lnSpc>
              <a:spcBef>
                <a:spcPts val="0"/>
              </a:spcBef>
            </a:pPr>
            <a:r>
              <a:rPr lang="en-US" dirty="0"/>
              <a:t>Step three</a:t>
            </a:r>
          </a:p>
          <a:p>
            <a:pPr>
              <a:lnSpc>
                <a:spcPct val="100000"/>
              </a:lnSpc>
              <a:spcBef>
                <a:spcPts val="0"/>
              </a:spcBef>
            </a:pPr>
            <a:r>
              <a:rPr lang="en-US" dirty="0"/>
              <a:t>Step four</a:t>
            </a:r>
          </a:p>
          <a:p>
            <a:endParaRPr lang="en-US" dirty="0"/>
          </a:p>
        </p:txBody>
      </p:sp>
      <p:sp>
        <p:nvSpPr>
          <p:cNvPr id="7" name="Content Placeholder 6"/>
          <p:cNvSpPr>
            <a:spLocks noGrp="1"/>
          </p:cNvSpPr>
          <p:nvPr>
            <p:ph idx="1"/>
          </p:nvPr>
        </p:nvSpPr>
        <p:spPr/>
        <p:txBody>
          <a:bodyPr/>
          <a:lstStyle/>
          <a:p>
            <a:r>
              <a:rPr lang="en-US" dirty="0" smtClean="0"/>
              <a:t>Based on the previous slide, put </a:t>
            </a:r>
            <a:r>
              <a:rPr lang="en-US" dirty="0" smtClean="0"/>
              <a:t>the steps of the carbon cycle in order given Step 1 as your starting point.</a:t>
            </a:r>
          </a:p>
          <a:p>
            <a:r>
              <a:rPr lang="en-US" dirty="0" smtClean="0">
                <a:solidFill>
                  <a:schemeClr val="accent1"/>
                </a:solidFill>
              </a:rPr>
              <a:t>Step </a:t>
            </a:r>
            <a:r>
              <a:rPr lang="en-US" dirty="0">
                <a:solidFill>
                  <a:schemeClr val="accent1"/>
                </a:solidFill>
              </a:rPr>
              <a:t>1</a:t>
            </a:r>
            <a:r>
              <a:rPr lang="en-US" dirty="0" smtClean="0">
                <a:solidFill>
                  <a:schemeClr val="accent1"/>
                </a:solidFill>
              </a:rPr>
              <a:t>: Carbon dioxide is taken in by plants during </a:t>
            </a:r>
            <a:r>
              <a:rPr lang="en-US" u="sng" dirty="0" smtClean="0">
                <a:solidFill>
                  <a:schemeClr val="accent1"/>
                </a:solidFill>
              </a:rPr>
              <a:t>photosynthesis</a:t>
            </a:r>
            <a:r>
              <a:rPr lang="en-US" dirty="0" smtClean="0">
                <a:solidFill>
                  <a:schemeClr val="accent1"/>
                </a:solidFill>
              </a:rPr>
              <a:t>.</a:t>
            </a:r>
          </a:p>
          <a:p>
            <a:r>
              <a:rPr lang="en-US" dirty="0" smtClean="0"/>
              <a:t>DD1 </a:t>
            </a:r>
            <a:r>
              <a:rPr lang="en-US" dirty="0" smtClean="0"/>
              <a:t>The cycle begins again when the carbon stored in the atmosphere as carbon dioxide gas is taken in.</a:t>
            </a:r>
          </a:p>
          <a:p>
            <a:pPr>
              <a:lnSpc>
                <a:spcPct val="100000"/>
              </a:lnSpc>
              <a:buClr>
                <a:schemeClr val="accent1"/>
              </a:buClr>
            </a:pPr>
            <a:r>
              <a:rPr lang="en-US" dirty="0" smtClean="0"/>
              <a:t>2 Respiration     3 Decomposition     4 </a:t>
            </a:r>
            <a:r>
              <a:rPr lang="en-US" dirty="0"/>
              <a:t>Reservoirs</a:t>
            </a:r>
          </a:p>
          <a:p>
            <a:r>
              <a:rPr lang="en-US" dirty="0" smtClean="0"/>
              <a:t>DD2 </a:t>
            </a:r>
            <a:r>
              <a:rPr lang="en-US" dirty="0" smtClean="0"/>
              <a:t>The animal releases the carbon dioxide back into the atmosphere during respiration.</a:t>
            </a:r>
          </a:p>
          <a:p>
            <a:r>
              <a:rPr lang="en-US" dirty="0"/>
              <a:t>2 Respiration     3 Decomposition     4 Reservoirs</a:t>
            </a:r>
          </a:p>
          <a:p>
            <a:r>
              <a:rPr lang="en-US" dirty="0" smtClean="0"/>
              <a:t>DD3 </a:t>
            </a:r>
            <a:r>
              <a:rPr lang="en-US" dirty="0" smtClean="0"/>
              <a:t>A plant is eaten by an animal and uses the carbohydrates formed by the plant for energy</a:t>
            </a:r>
            <a:r>
              <a:rPr lang="en-US" dirty="0" smtClean="0"/>
              <a:t>.</a:t>
            </a:r>
          </a:p>
          <a:p>
            <a:r>
              <a:rPr lang="en-US" dirty="0"/>
              <a:t>2 Respiration     3 Decomposition     4 Reservoirs</a:t>
            </a:r>
          </a:p>
          <a:p>
            <a:endParaRPr lang="en-US" dirty="0" smtClean="0"/>
          </a:p>
          <a:p>
            <a:endParaRPr lang="en-US" dirty="0">
              <a:solidFill>
                <a:schemeClr val="accent1"/>
              </a:solidFill>
            </a:endParaRPr>
          </a:p>
        </p:txBody>
      </p:sp>
      <p:pic>
        <p:nvPicPr>
          <p:cNvPr id="9" name="Picture 8" descr="quick_check-01.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450" y="104775"/>
            <a:ext cx="469900" cy="381000"/>
          </a:xfrm>
          <a:prstGeom prst="rect">
            <a:avLst/>
          </a:prstGeom>
        </p:spPr>
      </p:pic>
      <p:sp>
        <p:nvSpPr>
          <p:cNvPr id="10" name="Oval 9"/>
          <p:cNvSpPr/>
          <p:nvPr/>
        </p:nvSpPr>
        <p:spPr bwMode="auto">
          <a:xfrm>
            <a:off x="1768584" y="1445173"/>
            <a:ext cx="682953" cy="275897"/>
          </a:xfrm>
          <a:prstGeom prst="ellipse">
            <a:avLst/>
          </a:prstGeom>
          <a:noFill/>
          <a:ln w="19050" cap="flat" cmpd="sng" algn="ctr">
            <a:solidFill>
              <a:schemeClr val="accent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74320" tIns="45720" rIns="274320" bIns="45720" numCol="1" rtlCol="0" anchor="t" anchorCtr="0" compatLnSpc="1">
            <a:prstTxWarp prst="textNoShape">
              <a:avLst/>
            </a:prstTxWarp>
          </a:bodyPr>
          <a:lstStyle/>
          <a:p>
            <a: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pPr>
            <a:endParaRPr kumimoji="0" lang="en-US" sz="3200" b="0" i="0" u="none" strike="noStrike" cap="none" normalizeH="0" baseline="0" smtClean="0">
              <a:ln>
                <a:noFill/>
              </a:ln>
              <a:solidFill>
                <a:schemeClr val="tx1"/>
              </a:solidFill>
              <a:effectLst/>
              <a:latin typeface="Arial" charset="0"/>
            </a:endParaRPr>
          </a:p>
        </p:txBody>
      </p:sp>
      <p:sp>
        <p:nvSpPr>
          <p:cNvPr id="11" name="Oval 10"/>
          <p:cNvSpPr/>
          <p:nvPr/>
        </p:nvSpPr>
        <p:spPr bwMode="auto">
          <a:xfrm>
            <a:off x="869950" y="1831428"/>
            <a:ext cx="898634" cy="275897"/>
          </a:xfrm>
          <a:prstGeom prst="ellipse">
            <a:avLst/>
          </a:prstGeom>
          <a:noFill/>
          <a:ln w="19050" cap="flat" cmpd="sng" algn="ctr">
            <a:solidFill>
              <a:schemeClr val="accent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74320" tIns="45720" rIns="274320" bIns="45720" numCol="1" rtlCol="0" anchor="t" anchorCtr="0" compatLnSpc="1">
            <a:prstTxWarp prst="textNoShape">
              <a:avLst/>
            </a:prstTxWarp>
          </a:bodyPr>
          <a:lstStyle/>
          <a:p>
            <a: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pPr>
            <a:endParaRPr kumimoji="0" lang="en-US" sz="3200" b="0" i="0" u="none" strike="noStrike" cap="none" normalizeH="0" baseline="0" smtClean="0">
              <a:ln>
                <a:noFill/>
              </a:ln>
              <a:solidFill>
                <a:schemeClr val="tx1"/>
              </a:solidFill>
              <a:effectLst/>
              <a:latin typeface="Arial" charset="0"/>
            </a:endParaRPr>
          </a:p>
        </p:txBody>
      </p:sp>
      <p:sp>
        <p:nvSpPr>
          <p:cNvPr id="12" name="Oval 11"/>
          <p:cNvSpPr/>
          <p:nvPr/>
        </p:nvSpPr>
        <p:spPr bwMode="auto">
          <a:xfrm>
            <a:off x="127987" y="2237390"/>
            <a:ext cx="682953" cy="275897"/>
          </a:xfrm>
          <a:prstGeom prst="ellipse">
            <a:avLst/>
          </a:prstGeom>
          <a:noFill/>
          <a:ln w="19050" cap="flat" cmpd="sng" algn="ctr">
            <a:solidFill>
              <a:schemeClr val="accent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74320" tIns="45720" rIns="274320" bIns="45720" numCol="1" rtlCol="0" anchor="t" anchorCtr="0" compatLnSpc="1">
            <a:prstTxWarp prst="textNoShape">
              <a:avLst/>
            </a:prstTxWarp>
          </a:bodyPr>
          <a:lstStyle/>
          <a:p>
            <a: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pPr>
            <a:endParaRPr kumimoji="0" lang="en-US" sz="32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885760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8000"/>
                    </a14:imgEffect>
                  </a14:imgLayer>
                </a14:imgProps>
              </a:ext>
              <a:ext uri="{28A0092B-C50C-407E-A947-70E740481C1C}">
                <a14:useLocalDpi xmlns:a14="http://schemas.microsoft.com/office/drawing/2010/main" val="0"/>
              </a:ext>
            </a:extLst>
          </a:blip>
          <a:srcRect/>
          <a:stretch>
            <a:fillRect/>
          </a:stretch>
        </p:blipFill>
        <p:spPr bwMode="auto">
          <a:xfrm>
            <a:off x="1964283" y="550861"/>
            <a:ext cx="2909342" cy="21923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 Placeholder 3"/>
          <p:cNvSpPr>
            <a:spLocks noGrp="1"/>
          </p:cNvSpPr>
          <p:nvPr>
            <p:ph type="body" sz="quarter" idx="12"/>
          </p:nvPr>
        </p:nvSpPr>
        <p:spPr>
          <a:xfrm>
            <a:off x="1" y="550861"/>
            <a:ext cx="1964282" cy="2192339"/>
          </a:xfrm>
          <a:prstGeom prst="rect">
            <a:avLst/>
          </a:prstGeom>
        </p:spPr>
        <p:txBody>
          <a:bodyPr/>
          <a:lstStyle/>
          <a:p>
            <a:pPr marL="115888" indent="-115888">
              <a:lnSpc>
                <a:spcPct val="100000"/>
              </a:lnSpc>
              <a:buClr>
                <a:schemeClr val="accent1"/>
              </a:buClr>
              <a:buFont typeface="Wingdings" pitchFamily="2" charset="2"/>
              <a:buChar char="§"/>
            </a:pPr>
            <a:r>
              <a:rPr lang="en-US" sz="1000" b="1" dirty="0">
                <a:solidFill>
                  <a:schemeClr val="accent3"/>
                </a:solidFill>
              </a:rPr>
              <a:t>Nitrogen </a:t>
            </a:r>
            <a:r>
              <a:rPr lang="en-US" sz="1000" b="1" dirty="0" smtClean="0">
                <a:solidFill>
                  <a:schemeClr val="accent3"/>
                </a:solidFill>
              </a:rPr>
              <a:t>fixation</a:t>
            </a:r>
            <a:r>
              <a:rPr lang="en-US" sz="1000" dirty="0" smtClean="0">
                <a:solidFill>
                  <a:schemeClr val="accent3"/>
                </a:solidFill>
              </a:rPr>
              <a:t> </a:t>
            </a:r>
            <a:r>
              <a:rPr lang="en-US" sz="1000" dirty="0"/>
              <a:t>– a process in which bacteria convert nitrogen gas into ammonia</a:t>
            </a:r>
            <a:r>
              <a:rPr lang="en-US" sz="1000" dirty="0" smtClean="0"/>
              <a:t>.</a:t>
            </a:r>
            <a:endParaRPr lang="en-US" sz="1000" b="1" dirty="0">
              <a:solidFill>
                <a:srgbClr val="6F9347"/>
              </a:solidFill>
            </a:endParaRPr>
          </a:p>
          <a:p>
            <a:pPr marL="115888" indent="-115888">
              <a:lnSpc>
                <a:spcPct val="100000"/>
              </a:lnSpc>
              <a:buClr>
                <a:schemeClr val="accent1"/>
              </a:buClr>
              <a:buFont typeface="Wingdings" pitchFamily="2" charset="2"/>
              <a:buChar char="§"/>
            </a:pPr>
            <a:r>
              <a:rPr lang="en-US" sz="1000" b="1" dirty="0" smtClean="0">
                <a:solidFill>
                  <a:schemeClr val="accent3"/>
                </a:solidFill>
              </a:rPr>
              <a:t>Nitrification</a:t>
            </a:r>
            <a:r>
              <a:rPr lang="en-US" sz="1000" dirty="0" smtClean="0"/>
              <a:t> </a:t>
            </a:r>
            <a:r>
              <a:rPr lang="en-US" sz="1000" dirty="0"/>
              <a:t>– a process </a:t>
            </a:r>
            <a:br>
              <a:rPr lang="en-US" sz="1000" dirty="0"/>
            </a:br>
            <a:r>
              <a:rPr lang="en-US" sz="1000" dirty="0" smtClean="0"/>
              <a:t>in </a:t>
            </a:r>
            <a:r>
              <a:rPr lang="en-US" sz="1000" dirty="0"/>
              <a:t>which bacteria convert ammonia into nitrates </a:t>
            </a:r>
            <a:r>
              <a:rPr lang="en-US" sz="1000" dirty="0" smtClean="0"/>
              <a:t/>
            </a:r>
            <a:br>
              <a:rPr lang="en-US" sz="1000" dirty="0" smtClean="0"/>
            </a:br>
            <a:r>
              <a:rPr lang="en-US" sz="1000" dirty="0" smtClean="0"/>
              <a:t>and </a:t>
            </a:r>
            <a:r>
              <a:rPr lang="en-US" sz="1000" dirty="0"/>
              <a:t>nitrites</a:t>
            </a:r>
            <a:r>
              <a:rPr lang="en-US" sz="1000" dirty="0" smtClean="0"/>
              <a:t>.</a:t>
            </a:r>
            <a:endParaRPr lang="en-US" sz="1000" b="1" dirty="0">
              <a:solidFill>
                <a:srgbClr val="6F9347"/>
              </a:solidFill>
            </a:endParaRPr>
          </a:p>
          <a:p>
            <a:pPr marL="115888" indent="-115888">
              <a:lnSpc>
                <a:spcPct val="100000"/>
              </a:lnSpc>
              <a:buClr>
                <a:schemeClr val="accent1"/>
              </a:buClr>
              <a:buFont typeface="Wingdings" pitchFamily="2" charset="2"/>
              <a:buChar char="§"/>
            </a:pPr>
            <a:r>
              <a:rPr lang="en-US" sz="1000" dirty="0"/>
              <a:t>Assimilation</a:t>
            </a:r>
          </a:p>
          <a:p>
            <a:pPr marL="115888" indent="-115888">
              <a:lnSpc>
                <a:spcPct val="100000"/>
              </a:lnSpc>
              <a:buClr>
                <a:schemeClr val="accent1"/>
              </a:buClr>
              <a:buFont typeface="Wingdings" pitchFamily="2" charset="2"/>
              <a:buChar char="§"/>
            </a:pPr>
            <a:r>
              <a:rPr lang="en-US" sz="1000" dirty="0"/>
              <a:t>Decomposition</a:t>
            </a:r>
          </a:p>
          <a:p>
            <a:pPr>
              <a:lnSpc>
                <a:spcPct val="100000"/>
              </a:lnSpc>
            </a:pPr>
            <a:endParaRPr lang="en-US" sz="900" dirty="0"/>
          </a:p>
        </p:txBody>
      </p:sp>
      <p:sp>
        <p:nvSpPr>
          <p:cNvPr id="2" name="Content Placeholder 1"/>
          <p:cNvSpPr>
            <a:spLocks noGrp="1"/>
          </p:cNvSpPr>
          <p:nvPr>
            <p:ph type="body" sz="quarter" idx="10"/>
          </p:nvPr>
        </p:nvSpPr>
        <p:spPr/>
        <p:txBody>
          <a:bodyPr>
            <a:normAutofit/>
          </a:bodyPr>
          <a:lstStyle/>
          <a:p>
            <a:r>
              <a:rPr lang="en-US" sz="800" dirty="0" smtClean="0"/>
              <a:t>Please make the image as large as possible.</a:t>
            </a:r>
          </a:p>
          <a:p>
            <a:r>
              <a:rPr lang="en-US" sz="800" dirty="0" smtClean="0"/>
              <a:t>Image can begin on slide</a:t>
            </a:r>
          </a:p>
          <a:p>
            <a:r>
              <a:rPr lang="en-US" sz="800" dirty="0" smtClean="0"/>
              <a:t>Animate at bullet level</a:t>
            </a:r>
          </a:p>
          <a:p>
            <a:r>
              <a:rPr lang="en-US" sz="800" dirty="0" smtClean="0"/>
              <a:t>Definition to appear with appropriate text then disappear with next bullet</a:t>
            </a:r>
          </a:p>
          <a:p>
            <a:r>
              <a:rPr lang="en-US" sz="800" dirty="0" smtClean="0"/>
              <a:t>Currently animated</a:t>
            </a:r>
          </a:p>
          <a:p>
            <a:endParaRPr lang="en-US" sz="800" dirty="0"/>
          </a:p>
          <a:p>
            <a:endParaRPr lang="en-US" sz="800" dirty="0"/>
          </a:p>
        </p:txBody>
      </p:sp>
      <p:sp>
        <p:nvSpPr>
          <p:cNvPr id="3" name="Title 2"/>
          <p:cNvSpPr>
            <a:spLocks noGrp="1"/>
          </p:cNvSpPr>
          <p:nvPr>
            <p:ph type="title"/>
          </p:nvPr>
        </p:nvSpPr>
        <p:spPr/>
        <p:txBody>
          <a:bodyPr/>
          <a:lstStyle/>
          <a:p>
            <a:r>
              <a:rPr lang="en-US" dirty="0" smtClean="0"/>
              <a:t>The Nitrogen Cycle</a:t>
            </a:r>
            <a:endParaRPr lang="en-US" dirty="0"/>
          </a:p>
        </p:txBody>
      </p:sp>
      <p:sp>
        <p:nvSpPr>
          <p:cNvPr id="6" name="Oval 5"/>
          <p:cNvSpPr/>
          <p:nvPr/>
        </p:nvSpPr>
        <p:spPr bwMode="auto">
          <a:xfrm>
            <a:off x="3337253" y="2200604"/>
            <a:ext cx="682953" cy="275897"/>
          </a:xfrm>
          <a:prstGeom prst="ellipse">
            <a:avLst/>
          </a:prstGeom>
          <a:noFill/>
          <a:ln w="19050" cap="flat" cmpd="sng" algn="ctr">
            <a:solidFill>
              <a:schemeClr val="accent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74320" tIns="45720" rIns="274320" bIns="45720" numCol="1" rtlCol="0" anchor="t" anchorCtr="0" compatLnSpc="1">
            <a:prstTxWarp prst="textNoShape">
              <a:avLst/>
            </a:prstTxWarp>
          </a:bodyPr>
          <a:lstStyle/>
          <a:p>
            <a: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pPr>
            <a:endParaRPr kumimoji="0" lang="en-US" sz="3200" b="0" i="0" u="none" strike="noStrike" cap="none" normalizeH="0" baseline="0" smtClean="0">
              <a:ln>
                <a:noFill/>
              </a:ln>
              <a:solidFill>
                <a:schemeClr val="tx1"/>
              </a:solidFill>
              <a:effectLst/>
              <a:latin typeface="Arial" charset="0"/>
            </a:endParaRPr>
          </a:p>
        </p:txBody>
      </p:sp>
      <p:sp>
        <p:nvSpPr>
          <p:cNvPr id="7" name="Oval 6"/>
          <p:cNvSpPr/>
          <p:nvPr/>
        </p:nvSpPr>
        <p:spPr bwMode="auto">
          <a:xfrm>
            <a:off x="3678729" y="1326463"/>
            <a:ext cx="682953" cy="275897"/>
          </a:xfrm>
          <a:prstGeom prst="ellipse">
            <a:avLst/>
          </a:prstGeom>
          <a:noFill/>
          <a:ln w="19050" cap="flat" cmpd="sng" algn="ctr">
            <a:solidFill>
              <a:schemeClr val="accent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74320" tIns="45720" rIns="274320" bIns="45720" numCol="1" rtlCol="0" anchor="t" anchorCtr="0" compatLnSpc="1">
            <a:prstTxWarp prst="textNoShape">
              <a:avLst/>
            </a:prstTxWarp>
          </a:bodyPr>
          <a:lstStyle/>
          <a:p>
            <a: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pPr>
            <a:endParaRPr kumimoji="0" lang="en-US" sz="3200" b="0" i="0" u="none" strike="noStrike" cap="none" normalizeH="0" baseline="0" smtClean="0">
              <a:ln>
                <a:noFill/>
              </a:ln>
              <a:solidFill>
                <a:schemeClr val="tx1"/>
              </a:solidFill>
              <a:effectLst/>
              <a:latin typeface="Arial" charset="0"/>
            </a:endParaRPr>
          </a:p>
        </p:txBody>
      </p:sp>
      <p:sp>
        <p:nvSpPr>
          <p:cNvPr id="9" name="Oval 8"/>
          <p:cNvSpPr/>
          <p:nvPr/>
        </p:nvSpPr>
        <p:spPr bwMode="auto">
          <a:xfrm>
            <a:off x="2052364" y="1647030"/>
            <a:ext cx="682953" cy="275897"/>
          </a:xfrm>
          <a:prstGeom prst="ellipse">
            <a:avLst/>
          </a:prstGeom>
          <a:noFill/>
          <a:ln w="19050" cap="flat" cmpd="sng" algn="ctr">
            <a:solidFill>
              <a:schemeClr val="accent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74320" tIns="45720" rIns="274320" bIns="45720" numCol="1" rtlCol="0" anchor="t" anchorCtr="0" compatLnSpc="1">
            <a:prstTxWarp prst="textNoShape">
              <a:avLst/>
            </a:prstTxWarp>
          </a:bodyPr>
          <a:lstStyle/>
          <a:p>
            <a: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pPr>
            <a:endParaRPr kumimoji="0" lang="en-US" sz="3200" b="0" i="0" u="none" strike="noStrike" cap="none" normalizeH="0" baseline="0" smtClean="0">
              <a:ln>
                <a:noFill/>
              </a:ln>
              <a:solidFill>
                <a:schemeClr val="tx1"/>
              </a:solidFill>
              <a:effectLst/>
              <a:latin typeface="Arial" charset="0"/>
            </a:endParaRPr>
          </a:p>
        </p:txBody>
      </p:sp>
      <p:sp>
        <p:nvSpPr>
          <p:cNvPr id="10" name="Oval 9"/>
          <p:cNvSpPr/>
          <p:nvPr/>
        </p:nvSpPr>
        <p:spPr bwMode="auto">
          <a:xfrm>
            <a:off x="1964283" y="2476501"/>
            <a:ext cx="682953" cy="275897"/>
          </a:xfrm>
          <a:prstGeom prst="ellipse">
            <a:avLst/>
          </a:prstGeom>
          <a:noFill/>
          <a:ln w="19050" cap="flat" cmpd="sng" algn="ctr">
            <a:solidFill>
              <a:schemeClr val="accent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74320" tIns="45720" rIns="274320" bIns="45720" numCol="1" rtlCol="0" anchor="t" anchorCtr="0" compatLnSpc="1">
            <a:prstTxWarp prst="textNoShape">
              <a:avLst/>
            </a:prstTxWarp>
          </a:bodyPr>
          <a:lstStyle/>
          <a:p>
            <a: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pPr>
            <a:endParaRPr kumimoji="0" lang="en-US" sz="32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2773390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US"/>
          </a:p>
        </p:txBody>
      </p:sp>
      <p:sp>
        <p:nvSpPr>
          <p:cNvPr id="3" name="Content Placeholder 2"/>
          <p:cNvSpPr>
            <a:spLocks noGrp="1"/>
          </p:cNvSpPr>
          <p:nvPr>
            <p:ph idx="1"/>
          </p:nvPr>
        </p:nvSpPr>
        <p:spPr>
          <a:xfrm>
            <a:off x="1" y="548640"/>
            <a:ext cx="1922441" cy="2194559"/>
          </a:xfrm>
        </p:spPr>
        <p:txBody>
          <a:bodyPr rIns="0"/>
          <a:lstStyle/>
          <a:p>
            <a:pPr marL="115888" indent="-115888">
              <a:lnSpc>
                <a:spcPct val="100000"/>
              </a:lnSpc>
              <a:buClr>
                <a:schemeClr val="accent1"/>
              </a:buClr>
              <a:buFont typeface="Wingdings" pitchFamily="2" charset="2"/>
              <a:buChar char="§"/>
            </a:pPr>
            <a:r>
              <a:rPr lang="en-US" sz="1000" b="1" dirty="0" err="1" smtClean="0">
                <a:solidFill>
                  <a:schemeClr val="accent3"/>
                </a:solidFill>
              </a:rPr>
              <a:t>Denitrification</a:t>
            </a:r>
            <a:r>
              <a:rPr lang="en-US" sz="1000" b="1" dirty="0" smtClean="0">
                <a:solidFill>
                  <a:schemeClr val="accent3"/>
                </a:solidFill>
              </a:rPr>
              <a:t> </a:t>
            </a:r>
            <a:r>
              <a:rPr lang="en-US" sz="1000" dirty="0"/>
              <a:t>– a process by which bacteria convert nitrates into </a:t>
            </a:r>
            <a:r>
              <a:rPr lang="en-US" sz="1000" dirty="0" smtClean="0"/>
              <a:t>nitrogen </a:t>
            </a:r>
            <a:r>
              <a:rPr lang="en-US" sz="1000" dirty="0"/>
              <a:t>gas</a:t>
            </a:r>
            <a:r>
              <a:rPr lang="en-US" sz="1000" dirty="0" smtClean="0"/>
              <a:t>.</a:t>
            </a:r>
            <a:endParaRPr lang="en-US" sz="1000" b="1" dirty="0">
              <a:solidFill>
                <a:srgbClr val="6F9347"/>
              </a:solidFill>
            </a:endParaRPr>
          </a:p>
          <a:p>
            <a:pPr marL="115888" indent="-115888">
              <a:lnSpc>
                <a:spcPct val="100000"/>
              </a:lnSpc>
              <a:buClr>
                <a:schemeClr val="accent1"/>
              </a:buClr>
              <a:buFont typeface="Wingdings" pitchFamily="2" charset="2"/>
              <a:buChar char="§"/>
            </a:pPr>
            <a:r>
              <a:rPr lang="en-US" sz="1000" dirty="0"/>
              <a:t>Reservoirs</a:t>
            </a:r>
          </a:p>
          <a:p>
            <a:pPr marL="231775" lvl="2" indent="-115888">
              <a:buFont typeface="Arial" pitchFamily="34" charset="0"/>
              <a:buChar char="•"/>
            </a:pPr>
            <a:r>
              <a:rPr lang="en-US" sz="1000" dirty="0" smtClean="0"/>
              <a:t>Atmosphere (78% N</a:t>
            </a:r>
            <a:r>
              <a:rPr lang="en-US" sz="1000" baseline="-25000" dirty="0" smtClean="0"/>
              <a:t>2</a:t>
            </a:r>
            <a:r>
              <a:rPr lang="en-US" sz="1000" dirty="0" smtClean="0"/>
              <a:t>)</a:t>
            </a:r>
            <a:endParaRPr lang="en-US" sz="1000" dirty="0"/>
          </a:p>
          <a:p>
            <a:pPr marL="231775" lvl="2" indent="-115888">
              <a:buFont typeface="Arial" pitchFamily="34" charset="0"/>
              <a:buChar char="•"/>
            </a:pPr>
            <a:r>
              <a:rPr lang="en-US" sz="1000" dirty="0"/>
              <a:t>Living things</a:t>
            </a:r>
          </a:p>
          <a:p>
            <a:pPr marL="231775" lvl="2" indent="-115888">
              <a:buFont typeface="Arial" pitchFamily="34" charset="0"/>
              <a:buChar char="•"/>
            </a:pPr>
            <a:r>
              <a:rPr lang="en-US" sz="1000" dirty="0" smtClean="0"/>
              <a:t>Soil</a:t>
            </a:r>
            <a:endParaRPr lang="en-US" sz="1000" dirty="0"/>
          </a:p>
        </p:txBody>
      </p:sp>
      <p:sp>
        <p:nvSpPr>
          <p:cNvPr id="4" name="Title 3"/>
          <p:cNvSpPr>
            <a:spLocks noGrp="1"/>
          </p:cNvSpPr>
          <p:nvPr>
            <p:ph type="title"/>
          </p:nvPr>
        </p:nvSpPr>
        <p:spPr/>
        <p:txBody>
          <a:bodyPr/>
          <a:lstStyle/>
          <a:p>
            <a:r>
              <a:rPr lang="en-US" dirty="0"/>
              <a:t>The Nitrogen Cycle</a:t>
            </a:r>
          </a:p>
        </p:txBody>
      </p:sp>
      <p:pic>
        <p:nvPicPr>
          <p:cNvPr id="6" name="Picture 2"/>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8000"/>
                    </a14:imgEffect>
                  </a14:imgLayer>
                </a14:imgProps>
              </a:ext>
              <a:ext uri="{28A0092B-C50C-407E-A947-70E740481C1C}">
                <a14:useLocalDpi xmlns:a14="http://schemas.microsoft.com/office/drawing/2010/main" val="0"/>
              </a:ext>
            </a:extLst>
          </a:blip>
          <a:srcRect/>
          <a:stretch>
            <a:fillRect/>
          </a:stretch>
        </p:blipFill>
        <p:spPr bwMode="auto">
          <a:xfrm>
            <a:off x="1964283" y="550861"/>
            <a:ext cx="2909342" cy="21923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1228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	Recalling the Nitrogen Cycle</a:t>
            </a:r>
            <a:endParaRPr lang="en-US" dirty="0"/>
          </a:p>
        </p:txBody>
      </p:sp>
      <p:sp>
        <p:nvSpPr>
          <p:cNvPr id="12" name="Text Placeholder 11"/>
          <p:cNvSpPr>
            <a:spLocks noGrp="1"/>
          </p:cNvSpPr>
          <p:nvPr>
            <p:ph type="body" sz="quarter" idx="10"/>
          </p:nvPr>
        </p:nvSpPr>
        <p:spPr/>
        <p:txBody>
          <a:bodyPr/>
          <a:lstStyle/>
          <a:p>
            <a:endParaRPr lang="en-US" dirty="0"/>
          </a:p>
          <a:p>
            <a:endParaRPr lang="en-US" dirty="0"/>
          </a:p>
        </p:txBody>
      </p:sp>
      <p:sp>
        <p:nvSpPr>
          <p:cNvPr id="11" name="Content Placeholder 10"/>
          <p:cNvSpPr>
            <a:spLocks noGrp="1"/>
          </p:cNvSpPr>
          <p:nvPr>
            <p:ph idx="1"/>
          </p:nvPr>
        </p:nvSpPr>
        <p:spPr/>
        <p:txBody>
          <a:bodyPr/>
          <a:lstStyle/>
          <a:p>
            <a:r>
              <a:rPr lang="en-US" dirty="0" smtClean="0"/>
              <a:t>The </a:t>
            </a:r>
            <a:r>
              <a:rPr lang="en-US" dirty="0" smtClean="0"/>
              <a:t>nitrogen cycle could not exist without </a:t>
            </a:r>
            <a:r>
              <a:rPr lang="en-US" dirty="0" smtClean="0"/>
              <a:t>“???”</a:t>
            </a:r>
          </a:p>
          <a:p>
            <a:r>
              <a:rPr lang="en-US" dirty="0" smtClean="0">
                <a:solidFill>
                  <a:srgbClr val="FF0000"/>
                </a:solidFill>
              </a:rPr>
              <a:t>bacteria</a:t>
            </a:r>
            <a:endParaRPr lang="en-US" dirty="0" smtClean="0">
              <a:solidFill>
                <a:srgbClr val="FF0000"/>
              </a:solidFill>
            </a:endParaRPr>
          </a:p>
          <a:p>
            <a:r>
              <a:rPr lang="en-US" dirty="0" smtClean="0">
                <a:solidFill>
                  <a:schemeClr val="tx1"/>
                </a:solidFill>
              </a:rPr>
              <a:t>DD1 </a:t>
            </a:r>
            <a:r>
              <a:rPr lang="en-US" dirty="0" smtClean="0">
                <a:solidFill>
                  <a:schemeClr val="tx1"/>
                </a:solidFill>
              </a:rPr>
              <a:t>– </a:t>
            </a:r>
            <a:r>
              <a:rPr lang="en-US" dirty="0">
                <a:solidFill>
                  <a:schemeClr val="tx1"/>
                </a:solidFill>
              </a:rPr>
              <a:t>a process in which bacteria convert nitrogen gas into ammonia</a:t>
            </a:r>
            <a:r>
              <a:rPr lang="en-US" dirty="0" smtClean="0">
                <a:solidFill>
                  <a:schemeClr val="tx1"/>
                </a:solidFill>
              </a:rPr>
              <a:t>.</a:t>
            </a:r>
          </a:p>
          <a:p>
            <a:r>
              <a:rPr lang="en-US" dirty="0" smtClean="0">
                <a:solidFill>
                  <a:srgbClr val="FF0000"/>
                </a:solidFill>
              </a:rPr>
              <a:t>Nitrogen fixation</a:t>
            </a:r>
            <a:endParaRPr lang="en-US" dirty="0">
              <a:solidFill>
                <a:srgbClr val="FF0000"/>
              </a:solidFill>
            </a:endParaRPr>
          </a:p>
          <a:p>
            <a:pPr>
              <a:lnSpc>
                <a:spcPct val="100000"/>
              </a:lnSpc>
              <a:buClr>
                <a:schemeClr val="accent1"/>
              </a:buClr>
            </a:pPr>
            <a:r>
              <a:rPr lang="en-US" dirty="0" smtClean="0">
                <a:solidFill>
                  <a:schemeClr val="tx1"/>
                </a:solidFill>
              </a:rPr>
              <a:t>DD2 – </a:t>
            </a:r>
            <a:r>
              <a:rPr lang="en-US" dirty="0">
                <a:solidFill>
                  <a:schemeClr val="tx1"/>
                </a:solidFill>
              </a:rPr>
              <a:t>a process </a:t>
            </a:r>
            <a:r>
              <a:rPr lang="en-US" dirty="0" smtClean="0">
                <a:solidFill>
                  <a:schemeClr val="tx1"/>
                </a:solidFill>
              </a:rPr>
              <a:t>in </a:t>
            </a:r>
            <a:r>
              <a:rPr lang="en-US" dirty="0">
                <a:solidFill>
                  <a:schemeClr val="tx1"/>
                </a:solidFill>
              </a:rPr>
              <a:t>which bacteria convert ammonia into nitrates </a:t>
            </a:r>
            <a:r>
              <a:rPr lang="en-US" dirty="0" smtClean="0">
                <a:solidFill>
                  <a:schemeClr val="tx1"/>
                </a:solidFill>
              </a:rPr>
              <a:t>and </a:t>
            </a:r>
            <a:r>
              <a:rPr lang="en-US" dirty="0">
                <a:solidFill>
                  <a:schemeClr val="tx1"/>
                </a:solidFill>
              </a:rPr>
              <a:t>nitrites.</a:t>
            </a:r>
          </a:p>
          <a:p>
            <a:pPr>
              <a:lnSpc>
                <a:spcPct val="100000"/>
              </a:lnSpc>
              <a:buClr>
                <a:schemeClr val="accent1"/>
              </a:buClr>
            </a:pPr>
            <a:r>
              <a:rPr lang="en-US" dirty="0" smtClean="0">
                <a:solidFill>
                  <a:srgbClr val="FF0000"/>
                </a:solidFill>
              </a:rPr>
              <a:t>Nitrification</a:t>
            </a:r>
            <a:endParaRPr lang="en-US" dirty="0">
              <a:solidFill>
                <a:srgbClr val="FF0000"/>
              </a:solidFill>
            </a:endParaRPr>
          </a:p>
          <a:p>
            <a:pPr>
              <a:lnSpc>
                <a:spcPct val="100000"/>
              </a:lnSpc>
              <a:buClr>
                <a:schemeClr val="accent1"/>
              </a:buClr>
            </a:pPr>
            <a:r>
              <a:rPr lang="en-US" dirty="0" smtClean="0"/>
              <a:t>DD3 - Once </a:t>
            </a:r>
            <a:r>
              <a:rPr lang="en-US" dirty="0"/>
              <a:t>it is in a usable form, the nitrogen is taken up by plants and assimilated into their proteins. (it becomes a part of the plant)</a:t>
            </a:r>
          </a:p>
          <a:p>
            <a:pPr>
              <a:lnSpc>
                <a:spcPct val="100000"/>
              </a:lnSpc>
              <a:buClr>
                <a:schemeClr val="accent1"/>
              </a:buClr>
            </a:pPr>
            <a:r>
              <a:rPr lang="en-US" dirty="0" err="1" smtClean="0">
                <a:solidFill>
                  <a:srgbClr val="FF0000"/>
                </a:solidFill>
              </a:rPr>
              <a:t>Assimiliation</a:t>
            </a:r>
            <a:endParaRPr lang="en-US" dirty="0">
              <a:solidFill>
                <a:srgbClr val="FF0000"/>
              </a:solidFill>
            </a:endParaRPr>
          </a:p>
          <a:p>
            <a:pPr>
              <a:lnSpc>
                <a:spcPct val="100000"/>
              </a:lnSpc>
              <a:buClr>
                <a:schemeClr val="accent1"/>
              </a:buClr>
            </a:pPr>
            <a:r>
              <a:rPr lang="en-US" dirty="0" smtClean="0"/>
              <a:t>DD4 - The </a:t>
            </a:r>
            <a:r>
              <a:rPr lang="en-US" dirty="0"/>
              <a:t>animal dies and decomposes or excretes the nitrogen as waste. </a:t>
            </a:r>
            <a:endParaRPr lang="en-US" dirty="0">
              <a:solidFill>
                <a:schemeClr val="tx1"/>
              </a:solidFill>
            </a:endParaRPr>
          </a:p>
          <a:p>
            <a:pPr>
              <a:lnSpc>
                <a:spcPct val="100000"/>
              </a:lnSpc>
              <a:buClr>
                <a:schemeClr val="accent1"/>
              </a:buClr>
            </a:pPr>
            <a:r>
              <a:rPr lang="en-US" dirty="0">
                <a:solidFill>
                  <a:srgbClr val="FF0000"/>
                </a:solidFill>
              </a:rPr>
              <a:t>Decomposition</a:t>
            </a:r>
          </a:p>
          <a:p>
            <a:endParaRPr lang="en-US" dirty="0">
              <a:solidFill>
                <a:schemeClr val="accent1"/>
              </a:solidFill>
            </a:endParaRPr>
          </a:p>
        </p:txBody>
      </p:sp>
      <p:pic>
        <p:nvPicPr>
          <p:cNvPr id="13" name="Picture 12" descr="quick_check-01.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450" y="104775"/>
            <a:ext cx="469900" cy="381000"/>
          </a:xfrm>
          <a:prstGeom prst="rect">
            <a:avLst/>
          </a:prstGeom>
        </p:spPr>
      </p:pic>
    </p:spTree>
    <p:extLst>
      <p:ext uri="{BB962C8B-B14F-4D97-AF65-F5344CB8AC3E}">
        <p14:creationId xmlns:p14="http://schemas.microsoft.com/office/powerpoint/2010/main" val="1247253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Phosphorus Cycle</a:t>
            </a:r>
            <a:endParaRPr lang="en-US" dirty="0"/>
          </a:p>
        </p:txBody>
      </p:sp>
      <p:grpSp>
        <p:nvGrpSpPr>
          <p:cNvPr id="9228" name="Group 9227"/>
          <p:cNvGrpSpPr/>
          <p:nvPr/>
        </p:nvGrpSpPr>
        <p:grpSpPr>
          <a:xfrm>
            <a:off x="1715426" y="561884"/>
            <a:ext cx="3158198" cy="2181316"/>
            <a:chOff x="3481085" y="3142855"/>
            <a:chExt cx="5415370" cy="3748512"/>
          </a:xfrm>
        </p:grpSpPr>
        <p:grpSp>
          <p:nvGrpSpPr>
            <p:cNvPr id="9217" name="Group 9216"/>
            <p:cNvGrpSpPr/>
            <p:nvPr/>
          </p:nvGrpSpPr>
          <p:grpSpPr>
            <a:xfrm>
              <a:off x="3481085" y="3142855"/>
              <a:ext cx="5415370" cy="3748512"/>
              <a:chOff x="3481085" y="3142855"/>
              <a:chExt cx="5415370" cy="3748512"/>
            </a:xfrm>
          </p:grpSpPr>
          <p:grpSp>
            <p:nvGrpSpPr>
              <p:cNvPr id="26" name="Group 25"/>
              <p:cNvGrpSpPr/>
              <p:nvPr/>
            </p:nvGrpSpPr>
            <p:grpSpPr>
              <a:xfrm>
                <a:off x="3481085" y="3142855"/>
                <a:ext cx="5415370" cy="3748512"/>
                <a:chOff x="3481085" y="3142855"/>
                <a:chExt cx="5415370" cy="3748512"/>
              </a:xfrm>
            </p:grpSpPr>
            <p:grpSp>
              <p:nvGrpSpPr>
                <p:cNvPr id="23" name="Group 22"/>
                <p:cNvGrpSpPr/>
                <p:nvPr/>
              </p:nvGrpSpPr>
              <p:grpSpPr>
                <a:xfrm>
                  <a:off x="3481085" y="3142855"/>
                  <a:ext cx="5415370" cy="3748512"/>
                  <a:chOff x="3481085" y="3142855"/>
                  <a:chExt cx="5415370" cy="3748512"/>
                </a:xfrm>
              </p:grpSpPr>
              <p:grpSp>
                <p:nvGrpSpPr>
                  <p:cNvPr id="17" name="Group 16"/>
                  <p:cNvGrpSpPr/>
                  <p:nvPr/>
                </p:nvGrpSpPr>
                <p:grpSpPr>
                  <a:xfrm>
                    <a:off x="3481085" y="3142855"/>
                    <a:ext cx="5415370" cy="3748512"/>
                    <a:chOff x="3481085" y="3142855"/>
                    <a:chExt cx="5415370" cy="3748512"/>
                  </a:xfrm>
                </p:grpSpPr>
                <p:grpSp>
                  <p:nvGrpSpPr>
                    <p:cNvPr id="14" name="Group 13"/>
                    <p:cNvGrpSpPr/>
                    <p:nvPr/>
                  </p:nvGrpSpPr>
                  <p:grpSpPr>
                    <a:xfrm>
                      <a:off x="3481085" y="3142855"/>
                      <a:ext cx="5415370" cy="3748512"/>
                      <a:chOff x="3481085" y="3142855"/>
                      <a:chExt cx="5415370" cy="3748512"/>
                    </a:xfrm>
                  </p:grpSpPr>
                  <p:pic>
                    <p:nvPicPr>
                      <p:cNvPr id="9220" name="Picture 4"/>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3481085" y="3142855"/>
                        <a:ext cx="5415370" cy="3748512"/>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Arrow Connector 5"/>
                      <p:cNvCxnSpPr/>
                      <p:nvPr/>
                    </p:nvCxnSpPr>
                    <p:spPr>
                      <a:xfrm>
                        <a:off x="6950012" y="4434621"/>
                        <a:ext cx="381000" cy="381001"/>
                      </a:xfrm>
                      <a:prstGeom prst="straightConnector1">
                        <a:avLst/>
                      </a:prstGeom>
                      <a:ln w="19050">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15" name="Straight Arrow Connector 14"/>
                      <p:cNvCxnSpPr/>
                      <p:nvPr/>
                    </p:nvCxnSpPr>
                    <p:spPr>
                      <a:xfrm flipH="1">
                        <a:off x="6160333" y="5102285"/>
                        <a:ext cx="1170679" cy="688915"/>
                      </a:xfrm>
                      <a:prstGeom prst="straightConnector1">
                        <a:avLst/>
                      </a:prstGeom>
                      <a:ln w="19050">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19" name="Straight Arrow Connector 18"/>
                      <p:cNvCxnSpPr/>
                      <p:nvPr/>
                    </p:nvCxnSpPr>
                    <p:spPr>
                      <a:xfrm flipH="1">
                        <a:off x="5885938" y="4872413"/>
                        <a:ext cx="274394" cy="876300"/>
                      </a:xfrm>
                      <a:prstGeom prst="straightConnector1">
                        <a:avLst/>
                      </a:prstGeom>
                      <a:ln w="19050">
                        <a:headEnd type="none" w="med" len="med"/>
                        <a:tailEnd type="triangle" w="med" len="med"/>
                      </a:ln>
                    </p:spPr>
                    <p:style>
                      <a:lnRef idx="1">
                        <a:schemeClr val="dk1"/>
                      </a:lnRef>
                      <a:fillRef idx="0">
                        <a:schemeClr val="dk1"/>
                      </a:fillRef>
                      <a:effectRef idx="0">
                        <a:schemeClr val="dk1"/>
                      </a:effectRef>
                      <a:fontRef idx="minor">
                        <a:schemeClr val="tx1"/>
                      </a:fontRef>
                    </p:style>
                  </p:cxnSp>
                </p:grpSp>
                <p:cxnSp>
                  <p:nvCxnSpPr>
                    <p:cNvPr id="22" name="Straight Arrow Connector 21"/>
                    <p:cNvCxnSpPr/>
                    <p:nvPr/>
                  </p:nvCxnSpPr>
                  <p:spPr>
                    <a:xfrm flipV="1">
                      <a:off x="3836058" y="4815621"/>
                      <a:ext cx="0" cy="942120"/>
                    </a:xfrm>
                    <a:prstGeom prst="straightConnector1">
                      <a:avLst/>
                    </a:prstGeom>
                    <a:ln w="19050">
                      <a:headEnd type="none" w="med" len="med"/>
                      <a:tailEnd type="triangle" w="med" len="med"/>
                    </a:ln>
                  </p:spPr>
                  <p:style>
                    <a:lnRef idx="1">
                      <a:schemeClr val="dk1"/>
                    </a:lnRef>
                    <a:fillRef idx="0">
                      <a:schemeClr val="dk1"/>
                    </a:fillRef>
                    <a:effectRef idx="0">
                      <a:schemeClr val="dk1"/>
                    </a:effectRef>
                    <a:fontRef idx="minor">
                      <a:schemeClr val="tx1"/>
                    </a:fontRef>
                  </p:style>
                </p:cxnSp>
              </p:grpSp>
              <p:cxnSp>
                <p:nvCxnSpPr>
                  <p:cNvPr id="25" name="Straight Arrow Connector 24"/>
                  <p:cNvCxnSpPr/>
                  <p:nvPr/>
                </p:nvCxnSpPr>
                <p:spPr>
                  <a:xfrm flipV="1">
                    <a:off x="4481485" y="5980301"/>
                    <a:ext cx="650632" cy="142009"/>
                  </a:xfrm>
                  <a:prstGeom prst="straightConnector1">
                    <a:avLst/>
                  </a:prstGeom>
                  <a:ln w="19050">
                    <a:headEnd type="none" w="med" len="med"/>
                    <a:tailEnd type="triangle" w="med" len="med"/>
                  </a:ln>
                </p:spPr>
                <p:style>
                  <a:lnRef idx="1">
                    <a:schemeClr val="dk1"/>
                  </a:lnRef>
                  <a:fillRef idx="0">
                    <a:schemeClr val="dk1"/>
                  </a:fillRef>
                  <a:effectRef idx="0">
                    <a:schemeClr val="dk1"/>
                  </a:effectRef>
                  <a:fontRef idx="minor">
                    <a:schemeClr val="tx1"/>
                  </a:fontRef>
                </p:style>
              </p:cxnSp>
            </p:grpSp>
            <p:cxnSp>
              <p:nvCxnSpPr>
                <p:cNvPr id="30" name="Straight Arrow Connector 29"/>
                <p:cNvCxnSpPr/>
                <p:nvPr/>
              </p:nvCxnSpPr>
              <p:spPr>
                <a:xfrm flipH="1" flipV="1">
                  <a:off x="5014756" y="5338642"/>
                  <a:ext cx="474234" cy="452557"/>
                </a:xfrm>
                <a:prstGeom prst="straightConnector1">
                  <a:avLst/>
                </a:prstGeom>
                <a:ln w="19050">
                  <a:headEnd type="none" w="med" len="med"/>
                  <a:tailEnd type="triangle" w="med" len="med"/>
                </a:ln>
              </p:spPr>
              <p:style>
                <a:lnRef idx="1">
                  <a:schemeClr val="dk1"/>
                </a:lnRef>
                <a:fillRef idx="0">
                  <a:schemeClr val="dk1"/>
                </a:fillRef>
                <a:effectRef idx="0">
                  <a:schemeClr val="dk1"/>
                </a:effectRef>
                <a:fontRef idx="minor">
                  <a:schemeClr val="tx1"/>
                </a:fontRef>
              </p:style>
            </p:cxnSp>
          </p:grpSp>
          <p:cxnSp>
            <p:nvCxnSpPr>
              <p:cNvPr id="29" name="Straight Connector 28"/>
              <p:cNvCxnSpPr/>
              <p:nvPr/>
            </p:nvCxnSpPr>
            <p:spPr>
              <a:xfrm>
                <a:off x="6096154" y="6008010"/>
                <a:ext cx="472404" cy="152400"/>
              </a:xfrm>
              <a:prstGeom prst="line">
                <a:avLst/>
              </a:prstGeom>
              <a:ln w="19050"/>
            </p:spPr>
            <p:style>
              <a:lnRef idx="1">
                <a:schemeClr val="dk1"/>
              </a:lnRef>
              <a:fillRef idx="0">
                <a:schemeClr val="dk1"/>
              </a:fillRef>
              <a:effectRef idx="0">
                <a:schemeClr val="dk1"/>
              </a:effectRef>
              <a:fontRef idx="minor">
                <a:schemeClr val="tx1"/>
              </a:fontRef>
            </p:style>
          </p:cxnSp>
        </p:grpSp>
        <p:cxnSp>
          <p:nvCxnSpPr>
            <p:cNvPr id="36" name="Straight Arrow Connector 35"/>
            <p:cNvCxnSpPr/>
            <p:nvPr/>
          </p:nvCxnSpPr>
          <p:spPr>
            <a:xfrm flipV="1">
              <a:off x="7331012" y="5905502"/>
              <a:ext cx="517588" cy="254908"/>
            </a:xfrm>
            <a:prstGeom prst="straightConnector1">
              <a:avLst/>
            </a:prstGeom>
            <a:ln w="19050">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42" name="Straight Connector 41"/>
            <p:cNvCxnSpPr/>
            <p:nvPr/>
          </p:nvCxnSpPr>
          <p:spPr>
            <a:xfrm flipH="1">
              <a:off x="7848600" y="6067929"/>
              <a:ext cx="533399" cy="426218"/>
            </a:xfrm>
            <a:prstGeom prst="line">
              <a:avLst/>
            </a:prstGeom>
            <a:ln w="19050"/>
          </p:spPr>
          <p:style>
            <a:lnRef idx="1">
              <a:schemeClr val="dk1"/>
            </a:lnRef>
            <a:fillRef idx="0">
              <a:schemeClr val="dk1"/>
            </a:fillRef>
            <a:effectRef idx="0">
              <a:schemeClr val="dk1"/>
            </a:effectRef>
            <a:fontRef idx="minor">
              <a:schemeClr val="tx1"/>
            </a:fontRef>
          </p:style>
        </p:cxnSp>
        <p:cxnSp>
          <p:nvCxnSpPr>
            <p:cNvPr id="44" name="Straight Connector 43"/>
            <p:cNvCxnSpPr/>
            <p:nvPr/>
          </p:nvCxnSpPr>
          <p:spPr>
            <a:xfrm flipH="1">
              <a:off x="6393199" y="6536905"/>
              <a:ext cx="1113627" cy="76200"/>
            </a:xfrm>
            <a:prstGeom prst="line">
              <a:avLst/>
            </a:prstGeom>
            <a:ln w="19050"/>
          </p:spPr>
          <p:style>
            <a:lnRef idx="1">
              <a:schemeClr val="dk1"/>
            </a:lnRef>
            <a:fillRef idx="0">
              <a:schemeClr val="dk1"/>
            </a:fillRef>
            <a:effectRef idx="0">
              <a:schemeClr val="dk1"/>
            </a:effectRef>
            <a:fontRef idx="minor">
              <a:schemeClr val="tx1"/>
            </a:fontRef>
          </p:style>
        </p:cxnSp>
        <p:cxnSp>
          <p:nvCxnSpPr>
            <p:cNvPr id="46" name="Straight Connector 45"/>
            <p:cNvCxnSpPr/>
            <p:nvPr/>
          </p:nvCxnSpPr>
          <p:spPr>
            <a:xfrm flipH="1">
              <a:off x="4038921" y="6628714"/>
              <a:ext cx="1814114"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48" name="Straight Arrow Connector 47"/>
            <p:cNvCxnSpPr/>
            <p:nvPr/>
          </p:nvCxnSpPr>
          <p:spPr>
            <a:xfrm flipH="1" flipV="1">
              <a:off x="3836058" y="6084210"/>
              <a:ext cx="202866" cy="544504"/>
            </a:xfrm>
            <a:prstGeom prst="straightConnector1">
              <a:avLst/>
            </a:prstGeom>
            <a:ln w="19050">
              <a:headEnd type="none" w="med" len="med"/>
              <a:tailEnd type="triangle" w="med" len="med"/>
            </a:ln>
          </p:spPr>
          <p:style>
            <a:lnRef idx="1">
              <a:schemeClr val="dk1"/>
            </a:lnRef>
            <a:fillRef idx="0">
              <a:schemeClr val="dk1"/>
            </a:fillRef>
            <a:effectRef idx="0">
              <a:schemeClr val="dk1"/>
            </a:effectRef>
            <a:fontRef idx="minor">
              <a:schemeClr val="tx1"/>
            </a:fontRef>
          </p:style>
        </p:cxnSp>
      </p:grpSp>
      <p:sp>
        <p:nvSpPr>
          <p:cNvPr id="8" name="Text Placeholder 7"/>
          <p:cNvSpPr>
            <a:spLocks noGrp="1"/>
          </p:cNvSpPr>
          <p:nvPr>
            <p:ph type="body" sz="quarter" idx="12"/>
          </p:nvPr>
        </p:nvSpPr>
        <p:spPr/>
        <p:txBody>
          <a:bodyPr/>
          <a:lstStyle/>
          <a:p>
            <a:pPr marL="115888" indent="-115888">
              <a:buClr>
                <a:schemeClr val="accent1"/>
              </a:buClr>
              <a:buFont typeface="Wingdings" pitchFamily="2" charset="2"/>
              <a:buChar char="§"/>
            </a:pPr>
            <a:r>
              <a:rPr lang="en-US" sz="1000" dirty="0"/>
              <a:t>Assimilation</a:t>
            </a:r>
          </a:p>
          <a:p>
            <a:pPr marL="115888" indent="-115888">
              <a:buClr>
                <a:schemeClr val="accent1"/>
              </a:buClr>
              <a:buFont typeface="Wingdings" pitchFamily="2" charset="2"/>
              <a:buChar char="§"/>
            </a:pPr>
            <a:r>
              <a:rPr lang="en-US" sz="1000" dirty="0"/>
              <a:t>Decomposition</a:t>
            </a:r>
          </a:p>
          <a:p>
            <a:pPr marL="115888" indent="-115888">
              <a:buClr>
                <a:schemeClr val="accent1"/>
              </a:buClr>
              <a:buFont typeface="Wingdings" pitchFamily="2" charset="2"/>
              <a:buChar char="§"/>
            </a:pPr>
            <a:r>
              <a:rPr lang="en-US" sz="1000" dirty="0"/>
              <a:t>Weathering and erosion</a:t>
            </a:r>
          </a:p>
          <a:p>
            <a:pPr marL="115888" indent="-115888">
              <a:buClr>
                <a:schemeClr val="accent1"/>
              </a:buClr>
              <a:buFont typeface="Wingdings" pitchFamily="2" charset="2"/>
              <a:buChar char="§"/>
            </a:pPr>
            <a:r>
              <a:rPr lang="en-US" sz="1000" dirty="0"/>
              <a:t>Reservoirs</a:t>
            </a:r>
          </a:p>
          <a:p>
            <a:pPr marL="231775" lvl="2" indent="-115888">
              <a:buFont typeface="Arial" pitchFamily="34" charset="0"/>
              <a:buChar char="•"/>
            </a:pPr>
            <a:r>
              <a:rPr lang="en-US" sz="1000" dirty="0"/>
              <a:t>Land</a:t>
            </a:r>
          </a:p>
          <a:p>
            <a:pPr marL="231775" lvl="2" indent="-115888">
              <a:buFont typeface="Arial" pitchFamily="34" charset="0"/>
              <a:buChar char="•"/>
            </a:pPr>
            <a:r>
              <a:rPr lang="en-US" sz="1000" dirty="0"/>
              <a:t>Ocean </a:t>
            </a:r>
            <a:r>
              <a:rPr lang="en-US" sz="1000" dirty="0" smtClean="0"/>
              <a:t>sediments</a:t>
            </a:r>
            <a:endParaRPr lang="en-US" dirty="0"/>
          </a:p>
        </p:txBody>
      </p:sp>
      <p:sp>
        <p:nvSpPr>
          <p:cNvPr id="2" name="Content Placeholder 1"/>
          <p:cNvSpPr>
            <a:spLocks noGrp="1"/>
          </p:cNvSpPr>
          <p:nvPr>
            <p:ph type="body" sz="quarter" idx="10"/>
          </p:nvPr>
        </p:nvSpPr>
        <p:spPr/>
        <p:txBody>
          <a:bodyPr/>
          <a:lstStyle/>
          <a:p>
            <a:r>
              <a:rPr lang="en-US" sz="800" dirty="0" smtClean="0"/>
              <a:t>Please make image as large as possible</a:t>
            </a:r>
          </a:p>
          <a:p>
            <a:r>
              <a:rPr lang="en-US" sz="800" dirty="0" smtClean="0"/>
              <a:t>Image can begin with slide</a:t>
            </a:r>
          </a:p>
          <a:p>
            <a:r>
              <a:rPr lang="en-US" sz="800" dirty="0" smtClean="0"/>
              <a:t>Animate at bullet level</a:t>
            </a:r>
          </a:p>
          <a:p>
            <a:endParaRPr lang="en-US" sz="800" dirty="0"/>
          </a:p>
          <a:p>
            <a:endParaRPr lang="en-US" sz="800" dirty="0"/>
          </a:p>
        </p:txBody>
      </p:sp>
    </p:spTree>
    <p:extLst>
      <p:ext uri="{BB962C8B-B14F-4D97-AF65-F5344CB8AC3E}">
        <p14:creationId xmlns:p14="http://schemas.microsoft.com/office/powerpoint/2010/main" val="3775483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Vocabulary</a:t>
            </a:r>
            <a:endParaRPr lang="en-US" dirty="0"/>
          </a:p>
        </p:txBody>
      </p:sp>
      <p:sp>
        <p:nvSpPr>
          <p:cNvPr id="3" name="Content Placeholder 2"/>
          <p:cNvSpPr>
            <a:spLocks noGrp="1"/>
          </p:cNvSpPr>
          <p:nvPr>
            <p:ph idx="1"/>
          </p:nvPr>
        </p:nvSpPr>
        <p:spPr/>
        <p:txBody>
          <a:bodyPr/>
          <a:lstStyle/>
          <a:p>
            <a:pPr marL="1307756" indent="-1307756"/>
            <a:r>
              <a:rPr lang="en-US" dirty="0" smtClean="0"/>
              <a:t>term	definition</a:t>
            </a:r>
          </a:p>
          <a:p>
            <a:pPr marL="1307756" indent="-1307756"/>
            <a:r>
              <a:rPr lang="en-US" dirty="0"/>
              <a:t>biogeochemical cycle	Noun. A process that recycles elements and other matter through the biosphere.</a:t>
            </a:r>
          </a:p>
          <a:p>
            <a:pPr marL="1307756" indent="-1307756"/>
            <a:r>
              <a:rPr lang="en-US" dirty="0"/>
              <a:t>nutrient	Noun. A chemical substance that an organism requires to live.</a:t>
            </a:r>
          </a:p>
          <a:p>
            <a:pPr marL="1307756" indent="-1307756"/>
            <a:r>
              <a:rPr lang="en-US" dirty="0"/>
              <a:t>reservoir	Noun. A component of the biosphere that serves as a long-term storage area for water or nutrients.</a:t>
            </a:r>
          </a:p>
          <a:p>
            <a:pPr marL="1307756" indent="-1307756"/>
            <a:r>
              <a:rPr lang="en-US" dirty="0"/>
              <a:t>transpiration	Noun. The process by which water enters the atmosphere by evaporating from the leaves of plants.</a:t>
            </a:r>
          </a:p>
          <a:p>
            <a:pPr marL="1307756" indent="-1307756"/>
            <a:r>
              <a:rPr lang="en-US" dirty="0"/>
              <a:t>nitrogen fixation	Noun. A process by which bacteria convert nitrogen gas into ammonia.</a:t>
            </a:r>
          </a:p>
          <a:p>
            <a:pPr marL="1307756" indent="-1307756"/>
            <a:r>
              <a:rPr lang="en-US" dirty="0"/>
              <a:t>nitrification	Noun. A process in which bacteria convert ammonia into nitrates and nitrites.</a:t>
            </a:r>
          </a:p>
          <a:p>
            <a:pPr marL="1307756" indent="-1307756"/>
            <a:r>
              <a:rPr lang="en-US" dirty="0" err="1"/>
              <a:t>denitrification</a:t>
            </a:r>
            <a:r>
              <a:rPr lang="en-US" dirty="0"/>
              <a:t>	Noun. A process by which bacteria convert nitrates into nitrogen gas.</a:t>
            </a:r>
          </a:p>
          <a:p>
            <a:pPr marL="1307756" indent="-1307756"/>
            <a:r>
              <a:rPr lang="en-US" dirty="0"/>
              <a:t>limiting nutrient	Noun. A nutrient that is in short supply and restricts the growth of an organism.</a:t>
            </a:r>
          </a:p>
          <a:p>
            <a:pPr marL="1307756" indent="-1307756"/>
            <a:r>
              <a:rPr lang="en-US" dirty="0"/>
              <a:t>eutrophication	Noun. An increase in the biological productivity in a body of water.</a:t>
            </a:r>
          </a:p>
          <a:p>
            <a:pPr marL="1307756" indent="-1307756"/>
            <a:endParaRPr lang="en-US" dirty="0"/>
          </a:p>
          <a:p>
            <a:pPr marL="571151" indent="-571151"/>
            <a:r>
              <a:rPr lang="en-US" b="1" dirty="0" smtClean="0"/>
              <a:t>Prerequisite Vocabulary:	</a:t>
            </a:r>
          </a:p>
          <a:p>
            <a:pPr marL="571151" indent="-571151"/>
            <a:r>
              <a:rPr lang="en-US" dirty="0" smtClean="0"/>
              <a:t>Elements, compounds, matter, carbon, nitrogen, phosphorus, ecosystem, biosphere, evaporation, condensation</a:t>
            </a:r>
            <a:endParaRPr lang="en-US" dirty="0"/>
          </a:p>
        </p:txBody>
      </p:sp>
      <p:sp>
        <p:nvSpPr>
          <p:cNvPr id="4" name="Footer Placeholder 3"/>
          <p:cNvSpPr>
            <a:spLocks noGrp="1"/>
          </p:cNvSpPr>
          <p:nvPr>
            <p:ph type="ftr" sz="quarter" idx="11"/>
          </p:nvPr>
        </p:nvSpPr>
        <p:spPr/>
        <p:txBody>
          <a:bodyPr>
            <a:noAutofit/>
          </a:bodyPr>
          <a:lstStyle/>
          <a:p>
            <a:r>
              <a:rPr lang="en-US" smtClean="0"/>
              <a:t>Lesson Title (Go to Insert &gt; Header and Footer...)</a:t>
            </a:r>
            <a:endParaRPr lang="en-US" dirty="0"/>
          </a:p>
        </p:txBody>
      </p:sp>
    </p:spTree>
    <p:extLst>
      <p:ext uri="{BB962C8B-B14F-4D97-AF65-F5344CB8AC3E}">
        <p14:creationId xmlns:p14="http://schemas.microsoft.com/office/powerpoint/2010/main" val="1395994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	Recalling the Phosphorus Cycle</a:t>
            </a:r>
            <a:endParaRPr lang="en-US" dirty="0"/>
          </a:p>
        </p:txBody>
      </p:sp>
      <p:sp>
        <p:nvSpPr>
          <p:cNvPr id="8" name="Text Placeholder 7"/>
          <p:cNvSpPr>
            <a:spLocks noGrp="1"/>
          </p:cNvSpPr>
          <p:nvPr>
            <p:ph type="body" sz="quarter" idx="10"/>
          </p:nvPr>
        </p:nvSpPr>
        <p:spPr/>
        <p:txBody>
          <a:bodyPr/>
          <a:lstStyle/>
          <a:p>
            <a:endParaRPr lang="en-US" dirty="0"/>
          </a:p>
          <a:p>
            <a:endParaRPr lang="en-US" dirty="0"/>
          </a:p>
          <a:p>
            <a:endParaRPr lang="en-US" dirty="0"/>
          </a:p>
        </p:txBody>
      </p:sp>
      <p:sp>
        <p:nvSpPr>
          <p:cNvPr id="7" name="Content Placeholder 6"/>
          <p:cNvSpPr>
            <a:spLocks noGrp="1"/>
          </p:cNvSpPr>
          <p:nvPr>
            <p:ph idx="1"/>
          </p:nvPr>
        </p:nvSpPr>
        <p:spPr/>
        <p:txBody>
          <a:bodyPr/>
          <a:lstStyle/>
          <a:p>
            <a:r>
              <a:rPr lang="en-US" dirty="0" smtClean="0"/>
              <a:t>Use your understanding of the phosphorus cycle to answer the questions provided.</a:t>
            </a:r>
          </a:p>
          <a:p>
            <a:r>
              <a:rPr lang="en-US" dirty="0" smtClean="0"/>
              <a:t>Phosphorus cycles between living things and the </a:t>
            </a:r>
            <a:r>
              <a:rPr lang="en-US" dirty="0" smtClean="0"/>
              <a:t>???.</a:t>
            </a:r>
          </a:p>
          <a:p>
            <a:r>
              <a:rPr lang="en-US" dirty="0" smtClean="0">
                <a:solidFill>
                  <a:srgbClr val="FF0000"/>
                </a:solidFill>
              </a:rPr>
              <a:t>soil</a:t>
            </a:r>
            <a:endParaRPr lang="en-US" dirty="0" smtClean="0">
              <a:solidFill>
                <a:srgbClr val="FF0000"/>
              </a:solidFill>
            </a:endParaRPr>
          </a:p>
          <a:p>
            <a:r>
              <a:rPr lang="en-US" dirty="0" smtClean="0"/>
              <a:t>Identify </a:t>
            </a:r>
            <a:r>
              <a:rPr lang="en-US" dirty="0" smtClean="0"/>
              <a:t>the steps of the phosphorus cycle described</a:t>
            </a:r>
            <a:r>
              <a:rPr lang="en-US" dirty="0" smtClean="0"/>
              <a:t>.</a:t>
            </a:r>
            <a:endParaRPr lang="en-US" dirty="0" smtClean="0"/>
          </a:p>
          <a:p>
            <a:r>
              <a:rPr lang="en-US" dirty="0" smtClean="0">
                <a:solidFill>
                  <a:schemeClr val="tx1"/>
                </a:solidFill>
              </a:rPr>
              <a:t>Plants </a:t>
            </a:r>
            <a:r>
              <a:rPr lang="en-US" dirty="0" smtClean="0">
                <a:solidFill>
                  <a:schemeClr val="tx1"/>
                </a:solidFill>
              </a:rPr>
              <a:t>absorb phosphates in the soil and turn it into organic compounds through </a:t>
            </a:r>
            <a:r>
              <a:rPr lang="en-US" dirty="0" smtClean="0">
                <a:solidFill>
                  <a:schemeClr val="tx1"/>
                </a:solidFill>
              </a:rPr>
              <a:t>DD1.</a:t>
            </a:r>
          </a:p>
          <a:p>
            <a:r>
              <a:rPr lang="en-US" dirty="0">
                <a:solidFill>
                  <a:srgbClr val="FF0000"/>
                </a:solidFill>
              </a:rPr>
              <a:t>a</a:t>
            </a:r>
            <a:r>
              <a:rPr lang="en-US" dirty="0" smtClean="0">
                <a:solidFill>
                  <a:srgbClr val="FF0000"/>
                </a:solidFill>
              </a:rPr>
              <a:t>ssimilation</a:t>
            </a:r>
            <a:endParaRPr lang="en-US" dirty="0" smtClean="0">
              <a:solidFill>
                <a:srgbClr val="FF0000"/>
              </a:solidFill>
            </a:endParaRPr>
          </a:p>
          <a:p>
            <a:r>
              <a:rPr lang="en-US" dirty="0" smtClean="0"/>
              <a:t>DD2  P</a:t>
            </a:r>
            <a:r>
              <a:rPr lang="en-US" dirty="0" smtClean="0"/>
              <a:t>hosphorus is found mainly in </a:t>
            </a:r>
            <a:r>
              <a:rPr lang="en-US" dirty="0"/>
              <a:t>the land and ocean sediments</a:t>
            </a:r>
            <a:r>
              <a:rPr lang="en-US" dirty="0" smtClean="0"/>
              <a:t>.</a:t>
            </a:r>
          </a:p>
          <a:p>
            <a:r>
              <a:rPr lang="en-US" dirty="0" smtClean="0">
                <a:solidFill>
                  <a:srgbClr val="FF0000"/>
                </a:solidFill>
              </a:rPr>
              <a:t>reservoirs</a:t>
            </a:r>
            <a:endParaRPr lang="en-US" dirty="0" smtClean="0">
              <a:solidFill>
                <a:srgbClr val="FF0000"/>
              </a:solidFill>
            </a:endParaRPr>
          </a:p>
          <a:p>
            <a:r>
              <a:rPr lang="en-US" dirty="0" smtClean="0"/>
              <a:t>DD3 </a:t>
            </a:r>
            <a:r>
              <a:rPr lang="en-US" dirty="0"/>
              <a:t>As the rocks wear down, the phosphate is released into the soil or washes into rivers and oceans where it is dissolved</a:t>
            </a:r>
            <a:r>
              <a:rPr lang="en-US" dirty="0" smtClean="0"/>
              <a:t>.</a:t>
            </a:r>
            <a:endParaRPr lang="en-US" dirty="0" smtClean="0"/>
          </a:p>
          <a:p>
            <a:r>
              <a:rPr lang="en-US" dirty="0">
                <a:solidFill>
                  <a:srgbClr val="FF0000"/>
                </a:solidFill>
              </a:rPr>
              <a:t>w</a:t>
            </a:r>
            <a:r>
              <a:rPr lang="en-US" dirty="0" smtClean="0">
                <a:solidFill>
                  <a:srgbClr val="FF0000"/>
                </a:solidFill>
              </a:rPr>
              <a:t>eathering and erosion</a:t>
            </a:r>
            <a:endParaRPr lang="en-US" dirty="0">
              <a:solidFill>
                <a:srgbClr val="FF0000"/>
              </a:solidFill>
            </a:endParaRPr>
          </a:p>
        </p:txBody>
      </p:sp>
      <p:pic>
        <p:nvPicPr>
          <p:cNvPr id="9" name="Picture 8" descr="quick_check-01.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450" y="104775"/>
            <a:ext cx="469900" cy="381000"/>
          </a:xfrm>
          <a:prstGeom prst="rect">
            <a:avLst/>
          </a:prstGeom>
        </p:spPr>
      </p:pic>
    </p:spTree>
    <p:extLst>
      <p:ext uri="{BB962C8B-B14F-4D97-AF65-F5344CB8AC3E}">
        <p14:creationId xmlns:p14="http://schemas.microsoft.com/office/powerpoint/2010/main" val="2465718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	Identifying the Cycles of Nutrients</a:t>
            </a:r>
            <a:endParaRPr lang="en-US" dirty="0"/>
          </a:p>
        </p:txBody>
      </p:sp>
      <p:sp>
        <p:nvSpPr>
          <p:cNvPr id="3" name="Text Placeholder 2"/>
          <p:cNvSpPr>
            <a:spLocks noGrp="1"/>
          </p:cNvSpPr>
          <p:nvPr>
            <p:ph type="body" sz="quarter" idx="10"/>
          </p:nvPr>
        </p:nvSpPr>
        <p:spPr/>
        <p:txBody>
          <a:bodyPr/>
          <a:lstStyle/>
          <a:p>
            <a:r>
              <a:rPr lang="en-US" dirty="0" smtClean="0"/>
              <a:t>DD1</a:t>
            </a:r>
          </a:p>
          <a:p>
            <a:r>
              <a:rPr lang="en-US" dirty="0" smtClean="0"/>
              <a:t>Carbon cycle</a:t>
            </a:r>
          </a:p>
          <a:p>
            <a:r>
              <a:rPr lang="en-US" dirty="0" smtClean="0"/>
              <a:t>Nitrogen cycle</a:t>
            </a:r>
          </a:p>
          <a:p>
            <a:r>
              <a:rPr lang="en-US" dirty="0" smtClean="0"/>
              <a:t>*Phosphorus cycle</a:t>
            </a:r>
          </a:p>
          <a:p>
            <a:r>
              <a:rPr lang="en-US" dirty="0" smtClean="0"/>
              <a:t>DD2</a:t>
            </a:r>
          </a:p>
          <a:p>
            <a:r>
              <a:rPr lang="en-US" dirty="0" smtClean="0"/>
              <a:t>*Carbon cycle</a:t>
            </a:r>
          </a:p>
          <a:p>
            <a:r>
              <a:rPr lang="en-US" dirty="0" smtClean="0"/>
              <a:t>Nitrogen cycle</a:t>
            </a:r>
          </a:p>
          <a:p>
            <a:r>
              <a:rPr lang="en-US" dirty="0" smtClean="0"/>
              <a:t>Phosphorus cycle</a:t>
            </a:r>
          </a:p>
          <a:p>
            <a:r>
              <a:rPr lang="en-US" dirty="0" smtClean="0"/>
              <a:t>DD3</a:t>
            </a:r>
          </a:p>
          <a:p>
            <a:r>
              <a:rPr lang="en-US" dirty="0" smtClean="0"/>
              <a:t>Carbon cycle</a:t>
            </a:r>
          </a:p>
          <a:p>
            <a:r>
              <a:rPr lang="en-US" dirty="0" smtClean="0"/>
              <a:t>*Nitrogen cycle</a:t>
            </a:r>
          </a:p>
          <a:p>
            <a:r>
              <a:rPr lang="en-US" dirty="0" smtClean="0"/>
              <a:t>Phosphorus cycle</a:t>
            </a:r>
            <a:endParaRPr lang="en-US" dirty="0"/>
          </a:p>
        </p:txBody>
      </p:sp>
      <p:sp>
        <p:nvSpPr>
          <p:cNvPr id="2" name="Content Placeholder 1"/>
          <p:cNvSpPr>
            <a:spLocks noGrp="1"/>
          </p:cNvSpPr>
          <p:nvPr>
            <p:ph idx="1"/>
          </p:nvPr>
        </p:nvSpPr>
        <p:spPr/>
        <p:txBody>
          <a:bodyPr/>
          <a:lstStyle/>
          <a:p>
            <a:r>
              <a:rPr lang="en-US" dirty="0" smtClean="0"/>
              <a:t>DD1  This </a:t>
            </a:r>
            <a:r>
              <a:rPr lang="en-US" dirty="0" smtClean="0"/>
              <a:t>nutrient is cycled between living things and the soil. Plants absorb this nutrient from the soil and turn it into organic compounds </a:t>
            </a:r>
            <a:r>
              <a:rPr lang="en-US" dirty="0" smtClean="0"/>
              <a:t>(nucleic acids &amp; ATP) through </a:t>
            </a:r>
            <a:r>
              <a:rPr lang="en-US" dirty="0" smtClean="0"/>
              <a:t>assimilation. </a:t>
            </a:r>
            <a:endParaRPr lang="en-US" dirty="0" smtClean="0"/>
          </a:p>
          <a:p>
            <a:r>
              <a:rPr lang="en-US" dirty="0" smtClean="0"/>
              <a:t>Carbon cycle     Nitrogen cycle     Phosphorus </a:t>
            </a:r>
            <a:r>
              <a:rPr lang="en-US" dirty="0"/>
              <a:t>cycle</a:t>
            </a:r>
          </a:p>
          <a:p>
            <a:r>
              <a:rPr lang="en-US" dirty="0" smtClean="0"/>
              <a:t>DD2  Plants </a:t>
            </a:r>
            <a:r>
              <a:rPr lang="en-US" dirty="0" smtClean="0"/>
              <a:t>take in this nutrient when they perform photosynthesis. The plant is eaten by an animal and uses the carbohydrates made by the plant for energy. The animal releases the nutrient back into the atmosphere during respiration.</a:t>
            </a:r>
          </a:p>
          <a:p>
            <a:r>
              <a:rPr lang="en-US" dirty="0"/>
              <a:t>Carbon cycle     Nitrogen cycle     Phosphorus cycle</a:t>
            </a:r>
          </a:p>
          <a:p>
            <a:r>
              <a:rPr lang="en-US" dirty="0" smtClean="0"/>
              <a:t>DD3  Bacteria </a:t>
            </a:r>
            <a:r>
              <a:rPr lang="en-US" dirty="0" smtClean="0"/>
              <a:t>in the soil converts this nutrient into a usable form. Plant take up the usable nutrient through the soil and assimilate it into proteins, making it part of the plant. </a:t>
            </a:r>
            <a:r>
              <a:rPr lang="en-US" dirty="0" smtClean="0"/>
              <a:t>Most of this nutrient is found in the atmosphere and close to 80% of the atmosphere is comprised of it.</a:t>
            </a:r>
            <a:endParaRPr lang="en-US" dirty="0" smtClean="0"/>
          </a:p>
          <a:p>
            <a:r>
              <a:rPr lang="en-US" dirty="0"/>
              <a:t>Carbon cycle     Nitrogen cycle     Phosphorus cycle</a:t>
            </a:r>
          </a:p>
          <a:p>
            <a:endParaRPr lang="en-US" dirty="0">
              <a:solidFill>
                <a:schemeClr val="accent1"/>
              </a:solidFill>
            </a:endParaRPr>
          </a:p>
        </p:txBody>
      </p:sp>
      <p:pic>
        <p:nvPicPr>
          <p:cNvPr id="10" name="Picture 9" descr="quick_check-01.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450" y="104775"/>
            <a:ext cx="469900" cy="381000"/>
          </a:xfrm>
          <a:prstGeom prst="rect">
            <a:avLst/>
          </a:prstGeom>
        </p:spPr>
      </p:pic>
      <p:sp>
        <p:nvSpPr>
          <p:cNvPr id="7" name="Oval 6"/>
          <p:cNvSpPr/>
          <p:nvPr/>
        </p:nvSpPr>
        <p:spPr bwMode="auto">
          <a:xfrm>
            <a:off x="1661074" y="903889"/>
            <a:ext cx="898634" cy="275897"/>
          </a:xfrm>
          <a:prstGeom prst="ellipse">
            <a:avLst/>
          </a:prstGeom>
          <a:noFill/>
          <a:ln w="19050" cap="flat" cmpd="sng" algn="ctr">
            <a:solidFill>
              <a:schemeClr val="accent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74320" tIns="45720" rIns="274320" bIns="45720" numCol="1" rtlCol="0" anchor="t" anchorCtr="0" compatLnSpc="1">
            <a:prstTxWarp prst="textNoShape">
              <a:avLst/>
            </a:prstTxWarp>
          </a:bodyPr>
          <a:lstStyle/>
          <a:p>
            <a: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pPr>
            <a:endParaRPr kumimoji="0" lang="en-US" sz="3200" b="0" i="0" u="none" strike="noStrike" cap="none" normalizeH="0" baseline="0" smtClean="0">
              <a:ln>
                <a:noFill/>
              </a:ln>
              <a:solidFill>
                <a:schemeClr val="tx1"/>
              </a:solidFill>
              <a:effectLst/>
              <a:latin typeface="Arial" charset="0"/>
            </a:endParaRPr>
          </a:p>
        </p:txBody>
      </p:sp>
      <p:sp>
        <p:nvSpPr>
          <p:cNvPr id="8" name="Oval 7"/>
          <p:cNvSpPr/>
          <p:nvPr/>
        </p:nvSpPr>
        <p:spPr bwMode="auto">
          <a:xfrm>
            <a:off x="81674" y="1601512"/>
            <a:ext cx="761781" cy="275897"/>
          </a:xfrm>
          <a:prstGeom prst="ellipse">
            <a:avLst/>
          </a:prstGeom>
          <a:noFill/>
          <a:ln w="19050" cap="flat" cmpd="sng" algn="ctr">
            <a:solidFill>
              <a:schemeClr val="accent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74320" tIns="45720" rIns="274320" bIns="45720" numCol="1" rtlCol="0" anchor="t" anchorCtr="0" compatLnSpc="1">
            <a:prstTxWarp prst="textNoShape">
              <a:avLst/>
            </a:prstTxWarp>
          </a:bodyPr>
          <a:lstStyle/>
          <a:p>
            <a: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pPr>
            <a:endParaRPr kumimoji="0" lang="en-US" sz="3200" b="0" i="0" u="none" strike="noStrike" cap="none" normalizeH="0" baseline="0" smtClean="0">
              <a:ln>
                <a:noFill/>
              </a:ln>
              <a:solidFill>
                <a:schemeClr val="tx1"/>
              </a:solidFill>
              <a:effectLst/>
              <a:latin typeface="Arial" charset="0"/>
            </a:endParaRPr>
          </a:p>
        </p:txBody>
      </p:sp>
      <p:sp>
        <p:nvSpPr>
          <p:cNvPr id="9" name="Oval 8"/>
          <p:cNvSpPr/>
          <p:nvPr/>
        </p:nvSpPr>
        <p:spPr bwMode="auto">
          <a:xfrm>
            <a:off x="801853" y="2270229"/>
            <a:ext cx="898634" cy="275897"/>
          </a:xfrm>
          <a:prstGeom prst="ellipse">
            <a:avLst/>
          </a:prstGeom>
          <a:noFill/>
          <a:ln w="19050" cap="flat" cmpd="sng" algn="ctr">
            <a:solidFill>
              <a:schemeClr val="accent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74320" tIns="45720" rIns="274320" bIns="45720" numCol="1" rtlCol="0" anchor="t" anchorCtr="0" compatLnSpc="1">
            <a:prstTxWarp prst="textNoShape">
              <a:avLst/>
            </a:prstTxWarp>
          </a:bodyPr>
          <a:lstStyle/>
          <a:p>
            <a: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pPr>
            <a:endParaRPr kumimoji="0" lang="en-US" sz="32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3738610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	How </a:t>
            </a:r>
            <a:r>
              <a:rPr lang="en-US" dirty="0"/>
              <a:t>does the environment recycle energy </a:t>
            </a:r>
            <a:r>
              <a:rPr lang="en-US" dirty="0" smtClean="0"/>
              <a:t/>
            </a:r>
            <a:br>
              <a:rPr lang="en-US" dirty="0" smtClean="0"/>
            </a:br>
            <a:r>
              <a:rPr lang="en-US" dirty="0" smtClean="0"/>
              <a:t>and </a:t>
            </a:r>
            <a:r>
              <a:rPr lang="en-US" dirty="0"/>
              <a:t>nutrients?</a:t>
            </a:r>
          </a:p>
        </p:txBody>
      </p:sp>
      <p:sp>
        <p:nvSpPr>
          <p:cNvPr id="7" name="Text Placeholder 6"/>
          <p:cNvSpPr>
            <a:spLocks noGrp="1"/>
          </p:cNvSpPr>
          <p:nvPr>
            <p:ph type="body" sz="quarter" idx="10"/>
          </p:nvPr>
        </p:nvSpPr>
        <p:spPr/>
        <p:txBody>
          <a:bodyPr/>
          <a:lstStyle/>
          <a:p>
            <a:r>
              <a:rPr lang="en-US" dirty="0" smtClean="0"/>
              <a:t>Animate “next”</a:t>
            </a:r>
            <a:endParaRPr lang="en-US" dirty="0"/>
          </a:p>
        </p:txBody>
      </p:sp>
      <p:sp>
        <p:nvSpPr>
          <p:cNvPr id="8" name="Content Placeholder 7"/>
          <p:cNvSpPr>
            <a:spLocks noGrp="1"/>
          </p:cNvSpPr>
          <p:nvPr>
            <p:ph sz="quarter" idx="13"/>
          </p:nvPr>
        </p:nvSpPr>
        <p:spPr/>
        <p:txBody>
          <a:bodyPr/>
          <a:lstStyle/>
          <a:p>
            <a:pPr>
              <a:spcAft>
                <a:spcPts val="571"/>
              </a:spcAft>
            </a:pPr>
            <a:r>
              <a:rPr lang="en-US" dirty="0" smtClean="0"/>
              <a:t>Biogeochemical cycles including the water, carbon, nitrogen, and phosphorus cycles, </a:t>
            </a:r>
            <a:r>
              <a:rPr lang="en-US" dirty="0" smtClean="0">
                <a:solidFill>
                  <a:schemeClr val="tx1"/>
                </a:solidFill>
              </a:rPr>
              <a:t>recycle </a:t>
            </a:r>
            <a:r>
              <a:rPr lang="en-US" dirty="0">
                <a:solidFill>
                  <a:schemeClr val="tx1"/>
                </a:solidFill>
              </a:rPr>
              <a:t>elements and other matter through the biosphere.</a:t>
            </a:r>
          </a:p>
          <a:p>
            <a:endParaRPr lang="en-US" dirty="0"/>
          </a:p>
          <a:p>
            <a:r>
              <a:rPr lang="en-US" b="1" dirty="0" smtClean="0">
                <a:solidFill>
                  <a:schemeClr val="accent1"/>
                </a:solidFill>
              </a:rPr>
              <a:t>Next:</a:t>
            </a:r>
            <a:r>
              <a:rPr lang="en-US" dirty="0" smtClean="0"/>
              <a:t> The importance of biogeochemical cycles</a:t>
            </a:r>
            <a:endParaRPr lang="en-US" dirty="0"/>
          </a:p>
        </p:txBody>
      </p:sp>
      <p:pic>
        <p:nvPicPr>
          <p:cNvPr id="9" name="Picture 8" descr="lesson_question-01.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450" y="104775"/>
            <a:ext cx="469900" cy="381000"/>
          </a:xfrm>
          <a:prstGeom prst="rect">
            <a:avLst/>
          </a:prstGeom>
        </p:spPr>
      </p:pic>
    </p:spTree>
    <p:extLst>
      <p:ext uri="{BB962C8B-B14F-4D97-AF65-F5344CB8AC3E}">
        <p14:creationId xmlns:p14="http://schemas.microsoft.com/office/powerpoint/2010/main" val="2097699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9571" r="11620"/>
          <a:stretch/>
        </p:blipFill>
        <p:spPr bwMode="auto">
          <a:xfrm>
            <a:off x="2435225" y="550866"/>
            <a:ext cx="2438400" cy="2192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Placeholder 6"/>
          <p:cNvSpPr>
            <a:spLocks noGrp="1"/>
          </p:cNvSpPr>
          <p:nvPr>
            <p:ph type="body" sz="quarter" idx="12"/>
          </p:nvPr>
        </p:nvSpPr>
        <p:spPr>
          <a:prstGeom prst="rect">
            <a:avLst/>
          </a:prstGeom>
        </p:spPr>
        <p:txBody>
          <a:bodyPr numCol="1"/>
          <a:lstStyle/>
          <a:p>
            <a:r>
              <a:rPr lang="en-US" b="1" dirty="0">
                <a:solidFill>
                  <a:schemeClr val="accent2"/>
                </a:solidFill>
              </a:rPr>
              <a:t>Water is essential for life</a:t>
            </a:r>
          </a:p>
          <a:p>
            <a:pPr marL="112713" lvl="1" indent="-112713"/>
            <a:r>
              <a:rPr lang="en-US" dirty="0"/>
              <a:t>All living things require </a:t>
            </a:r>
            <a:r>
              <a:rPr lang="en-US" dirty="0" smtClean="0"/>
              <a:t>water.</a:t>
            </a:r>
            <a:endParaRPr lang="en-US" dirty="0"/>
          </a:p>
          <a:p>
            <a:pPr marL="112713" lvl="1" indent="-112713"/>
            <a:r>
              <a:rPr lang="en-US" dirty="0"/>
              <a:t>Water is the </a:t>
            </a:r>
            <a:r>
              <a:rPr lang="en-US" dirty="0" smtClean="0"/>
              <a:t>universal solvent.</a:t>
            </a:r>
          </a:p>
          <a:p>
            <a:pPr marL="112713" lvl="1" indent="-112713"/>
            <a:r>
              <a:rPr lang="en-US" dirty="0" smtClean="0"/>
              <a:t>Water is the main component of biological components including blood and saliva.</a:t>
            </a:r>
          </a:p>
          <a:p>
            <a:pPr marL="112713" lvl="1" indent="-112713"/>
            <a:r>
              <a:rPr lang="en-US" dirty="0" smtClean="0"/>
              <a:t>Plants use water to perform photosynthesis.</a:t>
            </a:r>
          </a:p>
        </p:txBody>
      </p:sp>
      <p:sp>
        <p:nvSpPr>
          <p:cNvPr id="4" name="Text Placeholder 3"/>
          <p:cNvSpPr>
            <a:spLocks noGrp="1"/>
          </p:cNvSpPr>
          <p:nvPr>
            <p:ph type="body" sz="quarter" idx="10"/>
          </p:nvPr>
        </p:nvSpPr>
        <p:spPr/>
        <p:txBody>
          <a:bodyPr/>
          <a:lstStyle/>
          <a:p>
            <a:r>
              <a:rPr lang="en-US" dirty="0" smtClean="0"/>
              <a:t>Image can begin with slide</a:t>
            </a:r>
            <a:endParaRPr lang="en-US" dirty="0"/>
          </a:p>
          <a:p>
            <a:r>
              <a:rPr lang="en-US" dirty="0" smtClean="0"/>
              <a:t>Animate first line and at bullet level</a:t>
            </a:r>
            <a:endParaRPr lang="en-US" dirty="0"/>
          </a:p>
        </p:txBody>
      </p:sp>
      <p:sp>
        <p:nvSpPr>
          <p:cNvPr id="3" name="Title 2"/>
          <p:cNvSpPr>
            <a:spLocks noGrp="1"/>
          </p:cNvSpPr>
          <p:nvPr>
            <p:ph type="title"/>
          </p:nvPr>
        </p:nvSpPr>
        <p:spPr/>
        <p:txBody>
          <a:bodyPr>
            <a:noAutofit/>
          </a:bodyPr>
          <a:lstStyle/>
          <a:p>
            <a:r>
              <a:rPr lang="en-US" dirty="0" smtClean="0"/>
              <a:t>Importance of the Water Cycle</a:t>
            </a:r>
            <a:endParaRPr lang="en-US" dirty="0"/>
          </a:p>
        </p:txBody>
      </p:sp>
      <p:sp>
        <p:nvSpPr>
          <p:cNvPr id="12" name="TextBox 11"/>
          <p:cNvSpPr txBox="1"/>
          <p:nvPr/>
        </p:nvSpPr>
        <p:spPr>
          <a:xfrm>
            <a:off x="1181713" y="2586783"/>
            <a:ext cx="1259020" cy="141083"/>
          </a:xfrm>
          <a:prstGeom prst="rect">
            <a:avLst/>
          </a:prstGeom>
          <a:noFill/>
        </p:spPr>
        <p:txBody>
          <a:bodyPr wrap="square" lIns="43516" tIns="21758" rIns="43516" bIns="21758" rtlCol="0">
            <a:spAutoFit/>
          </a:bodyPr>
          <a:lstStyle/>
          <a:p>
            <a:pPr algn="r"/>
            <a:r>
              <a:rPr lang="en-US" sz="600" dirty="0">
                <a:solidFill>
                  <a:schemeClr val="bg1">
                    <a:lumMod val="50000"/>
                  </a:schemeClr>
                </a:solidFill>
                <a:latin typeface="+mj-lt"/>
                <a:cs typeface="Calibri" pitchFamily="34" charset="0"/>
              </a:rPr>
              <a:t>Photo by </a:t>
            </a:r>
            <a:r>
              <a:rPr lang="en-US" sz="600" dirty="0" smtClean="0">
                <a:solidFill>
                  <a:schemeClr val="bg1">
                    <a:lumMod val="50000"/>
                  </a:schemeClr>
                </a:solidFill>
                <a:latin typeface="+mj-lt"/>
                <a:cs typeface="Calibri" pitchFamily="34" charset="0"/>
              </a:rPr>
              <a:t>Dmitry A. </a:t>
            </a:r>
            <a:r>
              <a:rPr lang="en-US" sz="600" dirty="0" err="1" smtClean="0">
                <a:solidFill>
                  <a:schemeClr val="bg1">
                    <a:lumMod val="50000"/>
                  </a:schemeClr>
                </a:solidFill>
                <a:latin typeface="+mj-lt"/>
                <a:cs typeface="Calibri" pitchFamily="34" charset="0"/>
              </a:rPr>
              <a:t>Mottl</a:t>
            </a:r>
            <a:endParaRPr lang="en-US" sz="600" dirty="0">
              <a:solidFill>
                <a:schemeClr val="bg1">
                  <a:lumMod val="50000"/>
                </a:schemeClr>
              </a:solidFill>
              <a:latin typeface="+mj-lt"/>
              <a:cs typeface="Calibri" pitchFamily="34" charset="0"/>
            </a:endParaRPr>
          </a:p>
        </p:txBody>
      </p:sp>
    </p:spTree>
    <p:extLst>
      <p:ext uri="{BB962C8B-B14F-4D97-AF65-F5344CB8AC3E}">
        <p14:creationId xmlns:p14="http://schemas.microsoft.com/office/powerpoint/2010/main" val="1078955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type="body" sz="quarter" idx="10"/>
          </p:nvPr>
        </p:nvSpPr>
        <p:spPr/>
        <p:txBody>
          <a:bodyPr/>
          <a:lstStyle/>
          <a:p>
            <a:endParaRPr lang="en-US" dirty="0"/>
          </a:p>
        </p:txBody>
      </p:sp>
      <p:sp>
        <p:nvSpPr>
          <p:cNvPr id="3" name="Title 2"/>
          <p:cNvSpPr>
            <a:spLocks noGrp="1"/>
          </p:cNvSpPr>
          <p:nvPr>
            <p:ph type="title"/>
          </p:nvPr>
        </p:nvSpPr>
        <p:spPr/>
        <p:txBody>
          <a:bodyPr/>
          <a:lstStyle/>
          <a:p>
            <a:r>
              <a:rPr lang="en-US" dirty="0" smtClean="0"/>
              <a:t>	Humans and the Water Cycle</a:t>
            </a:r>
            <a:endParaRPr lang="en-US" dirty="0"/>
          </a:p>
        </p:txBody>
      </p:sp>
      <p:pic>
        <p:nvPicPr>
          <p:cNvPr id="2050" name="Picture 2"/>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2609851" y="760291"/>
            <a:ext cx="2097134" cy="13384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360144" y="2624110"/>
            <a:ext cx="1491447" cy="106183"/>
          </a:xfrm>
          <a:prstGeom prst="rect">
            <a:avLst/>
          </a:prstGeom>
          <a:noFill/>
        </p:spPr>
        <p:txBody>
          <a:bodyPr wrap="square" lIns="0" tIns="0" rIns="0" bIns="0" rtlCol="0">
            <a:spAutoFit/>
          </a:bodyPr>
          <a:lstStyle/>
          <a:p>
            <a:pPr algn="r"/>
            <a:r>
              <a:rPr lang="en-US" sz="600" dirty="0">
                <a:solidFill>
                  <a:schemeClr val="bg2">
                    <a:lumMod val="50000"/>
                  </a:schemeClr>
                </a:solidFill>
                <a:latin typeface="+mj-lt"/>
                <a:cs typeface="Calibri" pitchFamily="34" charset="0"/>
              </a:rPr>
              <a:t>Photo by Luis Miguel </a:t>
            </a:r>
            <a:r>
              <a:rPr lang="en-US" sz="600" dirty="0" err="1">
                <a:solidFill>
                  <a:schemeClr val="bg2">
                    <a:lumMod val="50000"/>
                  </a:schemeClr>
                </a:solidFill>
                <a:latin typeface="+mj-lt"/>
                <a:cs typeface="Calibri" pitchFamily="34" charset="0"/>
              </a:rPr>
              <a:t>Bugallo</a:t>
            </a:r>
            <a:r>
              <a:rPr lang="en-US" sz="600" dirty="0">
                <a:solidFill>
                  <a:schemeClr val="bg2">
                    <a:lumMod val="50000"/>
                  </a:schemeClr>
                </a:solidFill>
                <a:latin typeface="+mj-lt"/>
                <a:cs typeface="Calibri" pitchFamily="34" charset="0"/>
              </a:rPr>
              <a:t> Sánchez</a:t>
            </a:r>
          </a:p>
        </p:txBody>
      </p:sp>
      <p:pic>
        <p:nvPicPr>
          <p:cNvPr id="2051" name="Picture 3"/>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171450" y="767409"/>
            <a:ext cx="2093913" cy="13313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14" descr="real-world_connection-01.eps"/>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1450" y="105828"/>
            <a:ext cx="469900" cy="381000"/>
          </a:xfrm>
          <a:prstGeom prst="rect">
            <a:avLst/>
          </a:prstGeom>
        </p:spPr>
      </p:pic>
      <p:sp>
        <p:nvSpPr>
          <p:cNvPr id="6" name="TextBox 5"/>
          <p:cNvSpPr txBox="1"/>
          <p:nvPr/>
        </p:nvSpPr>
        <p:spPr>
          <a:xfrm>
            <a:off x="805470" y="2126791"/>
            <a:ext cx="825867" cy="270459"/>
          </a:xfrm>
          <a:prstGeom prst="rect">
            <a:avLst/>
          </a:prstGeom>
          <a:noFill/>
        </p:spPr>
        <p:txBody>
          <a:bodyPr wrap="none" rtlCol="0">
            <a:spAutoFit/>
          </a:bodyPr>
          <a:lstStyle/>
          <a:p>
            <a:pPr algn="ctr"/>
            <a:r>
              <a:rPr lang="en-US" sz="1100" dirty="0" smtClean="0"/>
              <a:t>Water use</a:t>
            </a:r>
            <a:endParaRPr lang="en-US" sz="1100" dirty="0"/>
          </a:p>
        </p:txBody>
      </p:sp>
      <p:sp>
        <p:nvSpPr>
          <p:cNvPr id="16" name="TextBox 15"/>
          <p:cNvSpPr txBox="1"/>
          <p:nvPr/>
        </p:nvSpPr>
        <p:spPr>
          <a:xfrm>
            <a:off x="3095601" y="2125602"/>
            <a:ext cx="1125629" cy="270459"/>
          </a:xfrm>
          <a:prstGeom prst="rect">
            <a:avLst/>
          </a:prstGeom>
          <a:noFill/>
        </p:spPr>
        <p:txBody>
          <a:bodyPr wrap="none" rtlCol="0">
            <a:spAutoFit/>
          </a:bodyPr>
          <a:lstStyle/>
          <a:p>
            <a:pPr algn="ctr"/>
            <a:r>
              <a:rPr lang="en-US" sz="1100" dirty="0" smtClean="0"/>
              <a:t>Water pollution</a:t>
            </a:r>
            <a:endParaRPr lang="en-US" sz="1100" dirty="0"/>
          </a:p>
        </p:txBody>
      </p:sp>
    </p:spTree>
    <p:extLst>
      <p:ext uri="{BB962C8B-B14F-4D97-AF65-F5344CB8AC3E}">
        <p14:creationId xmlns:p14="http://schemas.microsoft.com/office/powerpoint/2010/main" val="1357421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5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1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t="14400" r="6381" b="6242"/>
          <a:stretch/>
        </p:blipFill>
        <p:spPr bwMode="auto">
          <a:xfrm>
            <a:off x="2435226" y="550863"/>
            <a:ext cx="2438400" cy="2192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Placeholder 5"/>
          <p:cNvSpPr>
            <a:spLocks noGrp="1"/>
          </p:cNvSpPr>
          <p:nvPr>
            <p:ph type="body" sz="quarter" idx="12"/>
          </p:nvPr>
        </p:nvSpPr>
        <p:spPr>
          <a:prstGeom prst="rect">
            <a:avLst/>
          </a:prstGeom>
        </p:spPr>
        <p:txBody>
          <a:bodyPr/>
          <a:lstStyle/>
          <a:p>
            <a:r>
              <a:rPr lang="en-US" sz="1000" dirty="0"/>
              <a:t>Carbon is essential for all organisms</a:t>
            </a:r>
          </a:p>
          <a:p>
            <a:r>
              <a:rPr lang="en-US" sz="1000" dirty="0"/>
              <a:t>Carbon is a part of all </a:t>
            </a:r>
            <a:r>
              <a:rPr lang="en-US" sz="1000" dirty="0" smtClean="0"/>
              <a:t>organic </a:t>
            </a:r>
            <a:r>
              <a:rPr lang="en-US" sz="1000" dirty="0"/>
              <a:t>compounds</a:t>
            </a:r>
          </a:p>
          <a:p>
            <a:pPr lvl="1"/>
            <a:r>
              <a:rPr lang="en-US" sz="1000" dirty="0"/>
              <a:t>Carbohydrates</a:t>
            </a:r>
          </a:p>
          <a:p>
            <a:pPr lvl="1"/>
            <a:r>
              <a:rPr lang="en-US" sz="1000" dirty="0"/>
              <a:t>Lipids (fats)</a:t>
            </a:r>
          </a:p>
          <a:p>
            <a:pPr lvl="1"/>
            <a:r>
              <a:rPr lang="en-US" sz="1000" dirty="0"/>
              <a:t>Proteins</a:t>
            </a:r>
          </a:p>
          <a:p>
            <a:pPr lvl="1"/>
            <a:r>
              <a:rPr lang="en-US" sz="1000" dirty="0"/>
              <a:t>Nucleic acids</a:t>
            </a:r>
          </a:p>
          <a:p>
            <a:endParaRPr lang="en-US" sz="1000" dirty="0"/>
          </a:p>
        </p:txBody>
      </p:sp>
      <p:sp>
        <p:nvSpPr>
          <p:cNvPr id="5" name="Content Placeholder 4"/>
          <p:cNvSpPr>
            <a:spLocks noGrp="1"/>
          </p:cNvSpPr>
          <p:nvPr>
            <p:ph type="body" sz="quarter" idx="10"/>
          </p:nvPr>
        </p:nvSpPr>
        <p:spPr/>
        <p:txBody>
          <a:bodyPr>
            <a:normAutofit/>
          </a:bodyPr>
          <a:lstStyle/>
          <a:p>
            <a:r>
              <a:rPr lang="en-US" dirty="0" smtClean="0"/>
              <a:t>Image can begin with slide</a:t>
            </a:r>
          </a:p>
          <a:p>
            <a:r>
              <a:rPr lang="en-US" dirty="0" smtClean="0"/>
              <a:t>Animate all lines and at bullet level</a:t>
            </a:r>
          </a:p>
        </p:txBody>
      </p:sp>
      <p:sp>
        <p:nvSpPr>
          <p:cNvPr id="3" name="Title 2"/>
          <p:cNvSpPr>
            <a:spLocks noGrp="1"/>
          </p:cNvSpPr>
          <p:nvPr>
            <p:ph type="title"/>
          </p:nvPr>
        </p:nvSpPr>
        <p:spPr/>
        <p:txBody>
          <a:bodyPr>
            <a:noAutofit/>
          </a:bodyPr>
          <a:lstStyle/>
          <a:p>
            <a:r>
              <a:rPr lang="en-US" dirty="0" smtClean="0"/>
              <a:t>Importance of the Carbon Cycle</a:t>
            </a:r>
            <a:endParaRPr lang="en-US" dirty="0"/>
          </a:p>
        </p:txBody>
      </p:sp>
    </p:spTree>
    <p:extLst>
      <p:ext uri="{BB962C8B-B14F-4D97-AF65-F5344CB8AC3E}">
        <p14:creationId xmlns:p14="http://schemas.microsoft.com/office/powerpoint/2010/main" val="1809227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171450" y="802656"/>
            <a:ext cx="1438168" cy="13640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1717765" y="804106"/>
            <a:ext cx="1438168" cy="13625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2"/>
          <p:cNvSpPr>
            <a:spLocks noGrp="1"/>
          </p:cNvSpPr>
          <p:nvPr>
            <p:ph type="title"/>
          </p:nvPr>
        </p:nvSpPr>
        <p:spPr/>
        <p:txBody>
          <a:bodyPr>
            <a:noAutofit/>
          </a:bodyPr>
          <a:lstStyle/>
          <a:p>
            <a:r>
              <a:rPr lang="en-US" sz="1400" dirty="0" smtClean="0"/>
              <a:t>	Humans and the Carbon Cycle</a:t>
            </a:r>
            <a:endParaRPr lang="en-US" sz="1400" dirty="0"/>
          </a:p>
        </p:txBody>
      </p:sp>
      <p:sp>
        <p:nvSpPr>
          <p:cNvPr id="5" name="Content Placeholder 4"/>
          <p:cNvSpPr>
            <a:spLocks noGrp="1"/>
          </p:cNvSpPr>
          <p:nvPr>
            <p:ph type="body" sz="quarter" idx="10"/>
          </p:nvPr>
        </p:nvSpPr>
        <p:spPr/>
        <p:txBody>
          <a:bodyPr/>
          <a:lstStyle/>
          <a:p>
            <a:endParaRPr lang="en-US" dirty="0"/>
          </a:p>
        </p:txBody>
      </p:sp>
      <p:sp>
        <p:nvSpPr>
          <p:cNvPr id="11" name="Text Placeholder 10"/>
          <p:cNvSpPr>
            <a:spLocks noGrp="1"/>
          </p:cNvSpPr>
          <p:nvPr>
            <p:ph type="body" sz="quarter" idx="14"/>
          </p:nvPr>
        </p:nvSpPr>
        <p:spPr>
          <a:xfrm>
            <a:off x="171450" y="2205619"/>
            <a:ext cx="1438168" cy="383507"/>
          </a:xfrm>
          <a:prstGeom prst="rect">
            <a:avLst/>
          </a:prstGeom>
        </p:spPr>
        <p:txBody>
          <a:bodyPr/>
          <a:lstStyle/>
          <a:p>
            <a:pPr algn="ctr"/>
            <a:r>
              <a:rPr lang="en-US" dirty="0"/>
              <a:t>Burning fossil </a:t>
            </a:r>
            <a:r>
              <a:rPr lang="en-US" dirty="0" smtClean="0"/>
              <a:t>fuels</a:t>
            </a:r>
            <a:endParaRPr lang="en-US" dirty="0"/>
          </a:p>
        </p:txBody>
      </p:sp>
      <p:sp>
        <p:nvSpPr>
          <p:cNvPr id="15" name="Text Placeholder 14"/>
          <p:cNvSpPr>
            <a:spLocks noGrp="1"/>
          </p:cNvSpPr>
          <p:nvPr>
            <p:ph type="body" sz="quarter" idx="15"/>
          </p:nvPr>
        </p:nvSpPr>
        <p:spPr>
          <a:xfrm>
            <a:off x="1717765" y="2208201"/>
            <a:ext cx="1438168" cy="389464"/>
          </a:xfrm>
        </p:spPr>
        <p:txBody>
          <a:bodyPr/>
          <a:lstStyle/>
          <a:p>
            <a:pPr algn="ctr"/>
            <a:r>
              <a:rPr lang="en-US" dirty="0"/>
              <a:t>Forest </a:t>
            </a:r>
            <a:r>
              <a:rPr lang="en-US" dirty="0" smtClean="0"/>
              <a:t>fires</a:t>
            </a:r>
            <a:endParaRPr lang="en-US" dirty="0"/>
          </a:p>
        </p:txBody>
      </p:sp>
      <p:sp>
        <p:nvSpPr>
          <p:cNvPr id="16" name="Text Placeholder 15"/>
          <p:cNvSpPr>
            <a:spLocks noGrp="1"/>
          </p:cNvSpPr>
          <p:nvPr>
            <p:ph type="body" sz="quarter" idx="16"/>
          </p:nvPr>
        </p:nvSpPr>
        <p:spPr>
          <a:xfrm>
            <a:off x="3273382" y="2205618"/>
            <a:ext cx="1435144" cy="383507"/>
          </a:xfrm>
        </p:spPr>
        <p:txBody>
          <a:bodyPr/>
          <a:lstStyle/>
          <a:p>
            <a:pPr algn="ctr"/>
            <a:r>
              <a:rPr lang="en-US" dirty="0"/>
              <a:t> Clear-cutting forests</a:t>
            </a:r>
          </a:p>
        </p:txBody>
      </p:sp>
      <p:sp>
        <p:nvSpPr>
          <p:cNvPr id="7" name="TextBox 6"/>
          <p:cNvSpPr txBox="1"/>
          <p:nvPr/>
        </p:nvSpPr>
        <p:spPr>
          <a:xfrm>
            <a:off x="3990953" y="2620258"/>
            <a:ext cx="866148" cy="106183"/>
          </a:xfrm>
          <a:prstGeom prst="rect">
            <a:avLst/>
          </a:prstGeom>
          <a:noFill/>
        </p:spPr>
        <p:txBody>
          <a:bodyPr wrap="square" lIns="0" tIns="0" rIns="0" bIns="0" rtlCol="0">
            <a:spAutoFit/>
          </a:bodyPr>
          <a:lstStyle/>
          <a:p>
            <a:pPr algn="r"/>
            <a:r>
              <a:rPr lang="en-US" sz="600" dirty="0" smtClean="0">
                <a:solidFill>
                  <a:schemeClr val="bg2">
                    <a:lumMod val="50000"/>
                  </a:schemeClr>
                </a:solidFill>
                <a:latin typeface="+mj-lt"/>
                <a:cs typeface="Calibri" pitchFamily="34" charset="0"/>
              </a:rPr>
              <a:t>Photo by </a:t>
            </a:r>
            <a:r>
              <a:rPr lang="en-US" sz="600" dirty="0" err="1" smtClean="0">
                <a:solidFill>
                  <a:schemeClr val="bg2">
                    <a:lumMod val="50000"/>
                  </a:schemeClr>
                </a:solidFill>
                <a:latin typeface="+mj-lt"/>
                <a:cs typeface="Calibri" pitchFamily="34" charset="0"/>
              </a:rPr>
              <a:t>Przykuta</a:t>
            </a:r>
            <a:endParaRPr lang="en-US" sz="600" dirty="0">
              <a:solidFill>
                <a:schemeClr val="bg2">
                  <a:lumMod val="50000"/>
                </a:schemeClr>
              </a:solidFill>
              <a:latin typeface="+mj-lt"/>
              <a:cs typeface="Calibri" pitchFamily="34" charset="0"/>
            </a:endParaRPr>
          </a:p>
        </p:txBody>
      </p:sp>
      <p:pic>
        <p:nvPicPr>
          <p:cNvPr id="20" name="Picture 19" descr="real-world_connection-01.eps"/>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1450" y="102498"/>
            <a:ext cx="469900" cy="381000"/>
          </a:xfrm>
          <a:prstGeom prst="rect">
            <a:avLst/>
          </a:prstGeom>
        </p:spPr>
      </p:pic>
      <p:pic>
        <p:nvPicPr>
          <p:cNvPr id="9218"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2242" r="7456"/>
          <a:stretch/>
        </p:blipFill>
        <p:spPr bwMode="auto">
          <a:xfrm>
            <a:off x="3265314" y="802656"/>
            <a:ext cx="1443211" cy="1362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12194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07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2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xEl>
                                              <p:pRg st="0" end="0"/>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15" grpId="0" build="p"/>
      <p:bldP spid="16" grpId="0" build="p"/>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	Identifying the Importance of Water and Carbon</a:t>
            </a:r>
            <a:endParaRPr lang="en-US" dirty="0"/>
          </a:p>
        </p:txBody>
      </p:sp>
      <p:sp>
        <p:nvSpPr>
          <p:cNvPr id="7" name="Text Placeholder 6"/>
          <p:cNvSpPr>
            <a:spLocks noGrp="1"/>
          </p:cNvSpPr>
          <p:nvPr>
            <p:ph type="body" sz="quarter" idx="10"/>
          </p:nvPr>
        </p:nvSpPr>
        <p:spPr/>
        <p:txBody>
          <a:bodyPr/>
          <a:lstStyle/>
          <a:p>
            <a:endParaRPr lang="en-US" dirty="0"/>
          </a:p>
        </p:txBody>
      </p:sp>
      <p:sp>
        <p:nvSpPr>
          <p:cNvPr id="8" name="Content Placeholder 7"/>
          <p:cNvSpPr>
            <a:spLocks noGrp="1"/>
          </p:cNvSpPr>
          <p:nvPr>
            <p:ph sz="quarter" idx="15"/>
          </p:nvPr>
        </p:nvSpPr>
        <p:spPr/>
        <p:txBody>
          <a:bodyPr/>
          <a:lstStyle/>
          <a:p>
            <a:r>
              <a:rPr lang="en-US" dirty="0" smtClean="0"/>
              <a:t>Identify the importance of </a:t>
            </a:r>
            <a:r>
              <a:rPr lang="en-US" dirty="0" smtClean="0">
                <a:solidFill>
                  <a:schemeClr val="accent1"/>
                </a:solidFill>
              </a:rPr>
              <a:t>carbon</a:t>
            </a:r>
            <a:r>
              <a:rPr lang="en-US" dirty="0" smtClean="0"/>
              <a:t>. Check all that apply.</a:t>
            </a:r>
          </a:p>
          <a:p>
            <a:r>
              <a:rPr lang="en-US" dirty="0" smtClean="0"/>
              <a:t>[ ] </a:t>
            </a:r>
            <a:r>
              <a:rPr lang="en-US" dirty="0" smtClean="0"/>
              <a:t>It ensures life on Earth can exist.</a:t>
            </a:r>
          </a:p>
          <a:p>
            <a:r>
              <a:rPr lang="en-US" dirty="0" smtClean="0"/>
              <a:t>[] It is the universal solvent</a:t>
            </a:r>
          </a:p>
          <a:p>
            <a:r>
              <a:rPr lang="en-US" dirty="0" smtClean="0"/>
              <a:t>[ ] </a:t>
            </a:r>
            <a:r>
              <a:rPr lang="en-US" dirty="0" smtClean="0"/>
              <a:t>It is part of all organic compounds including carbohydrates and nucleic acids.</a:t>
            </a:r>
          </a:p>
          <a:p>
            <a:r>
              <a:rPr lang="en-US" dirty="0" smtClean="0"/>
              <a:t>[ ] </a:t>
            </a:r>
            <a:r>
              <a:rPr lang="en-US" dirty="0" smtClean="0"/>
              <a:t>It is found in every living thing.</a:t>
            </a:r>
          </a:p>
          <a:p>
            <a:endParaRPr lang="en-US" b="1" dirty="0" smtClean="0">
              <a:solidFill>
                <a:schemeClr val="accent1"/>
              </a:solidFill>
            </a:endParaRPr>
          </a:p>
          <a:p>
            <a:endParaRPr lang="en-US" dirty="0"/>
          </a:p>
        </p:txBody>
      </p:sp>
      <p:sp>
        <p:nvSpPr>
          <p:cNvPr id="9" name="Content Placeholder 8"/>
          <p:cNvSpPr>
            <a:spLocks noGrp="1"/>
          </p:cNvSpPr>
          <p:nvPr>
            <p:ph sz="quarter" idx="16"/>
          </p:nvPr>
        </p:nvSpPr>
        <p:spPr/>
        <p:txBody>
          <a:bodyPr/>
          <a:lstStyle/>
          <a:p>
            <a:r>
              <a:rPr lang="en-US" dirty="0" smtClean="0"/>
              <a:t>Identify the importance of </a:t>
            </a:r>
            <a:r>
              <a:rPr lang="en-US" dirty="0" smtClean="0">
                <a:solidFill>
                  <a:schemeClr val="accent1"/>
                </a:solidFill>
              </a:rPr>
              <a:t>water</a:t>
            </a:r>
            <a:r>
              <a:rPr lang="en-US" dirty="0" smtClean="0"/>
              <a:t>. Check all that apply.</a:t>
            </a:r>
          </a:p>
          <a:p>
            <a:r>
              <a:rPr lang="en-US" dirty="0" smtClean="0"/>
              <a:t>[ ] </a:t>
            </a:r>
            <a:r>
              <a:rPr lang="en-US" dirty="0" smtClean="0"/>
              <a:t>It ensures life on Earth can exist.</a:t>
            </a:r>
          </a:p>
          <a:p>
            <a:r>
              <a:rPr lang="en-US" dirty="0" smtClean="0"/>
              <a:t>[] It is part of all organic compounds.</a:t>
            </a:r>
          </a:p>
          <a:p>
            <a:r>
              <a:rPr lang="en-US" dirty="0" smtClean="0"/>
              <a:t>[ ] </a:t>
            </a:r>
            <a:r>
              <a:rPr lang="en-US" dirty="0" smtClean="0"/>
              <a:t>It is used by plants for photosynthesis.</a:t>
            </a:r>
          </a:p>
          <a:p>
            <a:r>
              <a:rPr lang="en-US" dirty="0" smtClean="0"/>
              <a:t>[ ] </a:t>
            </a:r>
            <a:r>
              <a:rPr lang="en-US" dirty="0" smtClean="0"/>
              <a:t>It is the main component of many biological components, including blood.</a:t>
            </a:r>
          </a:p>
          <a:p>
            <a:r>
              <a:rPr lang="en-US" dirty="0" smtClean="0"/>
              <a:t>	</a:t>
            </a:r>
            <a:endParaRPr lang="en-US" dirty="0"/>
          </a:p>
        </p:txBody>
      </p:sp>
      <p:pic>
        <p:nvPicPr>
          <p:cNvPr id="10" name="Picture 9" descr="quick_check-01.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450" y="104775"/>
            <a:ext cx="469900" cy="381000"/>
          </a:xfrm>
          <a:prstGeom prst="rect">
            <a:avLst/>
          </a:prstGeom>
        </p:spPr>
      </p:pic>
    </p:spTree>
    <p:extLst>
      <p:ext uri="{BB962C8B-B14F-4D97-AF65-F5344CB8AC3E}">
        <p14:creationId xmlns:p14="http://schemas.microsoft.com/office/powerpoint/2010/main" val="3724570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2"/>
          </p:nvPr>
        </p:nvSpPr>
        <p:spPr/>
        <p:txBody>
          <a:bodyPr/>
          <a:lstStyle/>
          <a:p>
            <a:pPr marL="115888" indent="-115888">
              <a:buClr>
                <a:schemeClr val="accent1"/>
              </a:buClr>
              <a:buFont typeface="Wingdings" pitchFamily="2" charset="2"/>
              <a:buChar char="§"/>
            </a:pPr>
            <a:r>
              <a:rPr lang="en-US" dirty="0"/>
              <a:t>78% of the Earth’s atmosphere is nitrogen </a:t>
            </a:r>
            <a:r>
              <a:rPr lang="en-US" dirty="0" smtClean="0"/>
              <a:t>gas</a:t>
            </a:r>
          </a:p>
          <a:p>
            <a:pPr marL="115888" indent="-115888">
              <a:buClr>
                <a:schemeClr val="accent1"/>
              </a:buClr>
              <a:buFont typeface="Wingdings" pitchFamily="2" charset="2"/>
              <a:buChar char="§"/>
            </a:pPr>
            <a:r>
              <a:rPr lang="en-US" dirty="0"/>
              <a:t>All living things require nitrogen to make </a:t>
            </a:r>
            <a:r>
              <a:rPr lang="en-US" dirty="0" smtClean="0"/>
              <a:t>proteins</a:t>
            </a:r>
          </a:p>
          <a:p>
            <a:pPr marL="115888" indent="-115888">
              <a:lnSpc>
                <a:spcPct val="100000"/>
              </a:lnSpc>
              <a:buClr>
                <a:schemeClr val="accent1"/>
              </a:buClr>
              <a:buFont typeface="Wingdings" pitchFamily="2" charset="2"/>
              <a:buChar char="§"/>
            </a:pPr>
            <a:r>
              <a:rPr lang="en-US" dirty="0"/>
              <a:t>Nitrogen is found in the waste products of many living things</a:t>
            </a:r>
          </a:p>
          <a:p>
            <a:pPr>
              <a:lnSpc>
                <a:spcPct val="100000"/>
              </a:lnSpc>
              <a:buClr>
                <a:schemeClr val="accent1"/>
              </a:buClr>
            </a:pPr>
            <a:endParaRPr lang="en-US" dirty="0"/>
          </a:p>
          <a:p>
            <a:endParaRPr lang="en-US" dirty="0"/>
          </a:p>
          <a:p>
            <a:endParaRPr lang="en-US" dirty="0"/>
          </a:p>
          <a:p>
            <a:endParaRPr lang="en-US" dirty="0"/>
          </a:p>
        </p:txBody>
      </p:sp>
      <p:sp>
        <p:nvSpPr>
          <p:cNvPr id="7" name="Text Placeholder 6"/>
          <p:cNvSpPr>
            <a:spLocks noGrp="1"/>
          </p:cNvSpPr>
          <p:nvPr>
            <p:ph type="body" sz="quarter" idx="10"/>
          </p:nvPr>
        </p:nvSpPr>
        <p:spPr/>
        <p:txBody>
          <a:bodyPr/>
          <a:lstStyle/>
          <a:p>
            <a:r>
              <a:rPr lang="en-US" dirty="0" smtClean="0"/>
              <a:t>Images can begin on screen</a:t>
            </a:r>
          </a:p>
          <a:p>
            <a:r>
              <a:rPr lang="en-US" dirty="0" smtClean="0"/>
              <a:t>Animate at bullet level</a:t>
            </a:r>
          </a:p>
          <a:p>
            <a:endParaRPr lang="en-US" dirty="0"/>
          </a:p>
        </p:txBody>
      </p:sp>
      <p:sp>
        <p:nvSpPr>
          <p:cNvPr id="6" name="Title 5"/>
          <p:cNvSpPr>
            <a:spLocks noGrp="1"/>
          </p:cNvSpPr>
          <p:nvPr>
            <p:ph type="title"/>
          </p:nvPr>
        </p:nvSpPr>
        <p:spPr/>
        <p:txBody>
          <a:bodyPr/>
          <a:lstStyle/>
          <a:p>
            <a:r>
              <a:rPr lang="en-US" dirty="0"/>
              <a:t>Importance of the Nitrogen Cycle</a:t>
            </a:r>
          </a:p>
        </p:txBody>
      </p:sp>
      <p:pic>
        <p:nvPicPr>
          <p:cNvPr id="13" name="Picture 2"/>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2893961" y="1688497"/>
            <a:ext cx="1380584" cy="8927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2972180" y="2581275"/>
            <a:ext cx="1224146" cy="106183"/>
          </a:xfrm>
          <a:prstGeom prst="rect">
            <a:avLst/>
          </a:prstGeom>
          <a:noFill/>
        </p:spPr>
        <p:txBody>
          <a:bodyPr wrap="square" lIns="0" tIns="0" rIns="0" bIns="0" rtlCol="0">
            <a:spAutoFit/>
          </a:bodyPr>
          <a:lstStyle/>
          <a:p>
            <a:pPr algn="ctr"/>
            <a:r>
              <a:rPr lang="en-US" sz="600" dirty="0">
                <a:solidFill>
                  <a:schemeClr val="bg2">
                    <a:lumMod val="50000"/>
                  </a:schemeClr>
                </a:solidFill>
                <a:latin typeface="+mj-lt"/>
                <a:cs typeface="Calibri" pitchFamily="34" charset="0"/>
              </a:rPr>
              <a:t>Photo by </a:t>
            </a:r>
            <a:r>
              <a:rPr lang="en-US" sz="600" dirty="0" smtClean="0">
                <a:solidFill>
                  <a:schemeClr val="bg2">
                    <a:lumMod val="50000"/>
                  </a:schemeClr>
                </a:solidFill>
                <a:latin typeface="+mj-lt"/>
                <a:cs typeface="Calibri" pitchFamily="34" charset="0"/>
              </a:rPr>
              <a:t>S. Shepherd</a:t>
            </a:r>
            <a:endParaRPr lang="en-US" sz="600" dirty="0">
              <a:solidFill>
                <a:schemeClr val="bg2">
                  <a:lumMod val="50000"/>
                </a:schemeClr>
              </a:solidFill>
              <a:latin typeface="+mj-lt"/>
              <a:cs typeface="Calibri" pitchFamily="34" charset="0"/>
            </a:endParaRPr>
          </a:p>
        </p:txBody>
      </p:sp>
      <p:pic>
        <p:nvPicPr>
          <p:cNvPr id="15" name="Picture 2"/>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t="17217" r="6381" b="22008"/>
          <a:stretch/>
        </p:blipFill>
        <p:spPr bwMode="auto">
          <a:xfrm>
            <a:off x="2893961" y="666520"/>
            <a:ext cx="1380584" cy="9505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4602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237" r="20858"/>
          <a:stretch/>
        </p:blipFill>
        <p:spPr bwMode="auto">
          <a:xfrm>
            <a:off x="2609850" y="550866"/>
            <a:ext cx="2263776" cy="2192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Placeholder 5"/>
          <p:cNvSpPr>
            <a:spLocks noGrp="1"/>
          </p:cNvSpPr>
          <p:nvPr>
            <p:ph type="body" sz="quarter" idx="12"/>
          </p:nvPr>
        </p:nvSpPr>
        <p:spPr>
          <a:xfrm>
            <a:off x="0" y="550861"/>
            <a:ext cx="2370125" cy="2192339"/>
          </a:xfrm>
          <a:prstGeom prst="rect">
            <a:avLst/>
          </a:prstGeom>
        </p:spPr>
        <p:txBody>
          <a:bodyPr/>
          <a:lstStyle/>
          <a:p>
            <a:pPr>
              <a:lnSpc>
                <a:spcPct val="112000"/>
              </a:lnSpc>
              <a:spcBef>
                <a:spcPts val="450"/>
              </a:spcBef>
            </a:pPr>
            <a:r>
              <a:rPr lang="en-US" sz="900" b="1" dirty="0">
                <a:solidFill>
                  <a:schemeClr val="accent3"/>
                </a:solidFill>
              </a:rPr>
              <a:t>Limiting </a:t>
            </a:r>
            <a:r>
              <a:rPr lang="en-US" sz="900" b="1" dirty="0" smtClean="0">
                <a:solidFill>
                  <a:schemeClr val="accent3"/>
                </a:solidFill>
              </a:rPr>
              <a:t>nutrient </a:t>
            </a:r>
            <a:r>
              <a:rPr lang="en-US" sz="900" dirty="0" smtClean="0">
                <a:solidFill>
                  <a:schemeClr val="tx1"/>
                </a:solidFill>
              </a:rPr>
              <a:t>– a nutrient that is in short supply and restricts the growth of </a:t>
            </a:r>
            <a:br>
              <a:rPr lang="en-US" sz="900" dirty="0" smtClean="0">
                <a:solidFill>
                  <a:schemeClr val="tx1"/>
                </a:solidFill>
              </a:rPr>
            </a:br>
            <a:r>
              <a:rPr lang="en-US" sz="900" dirty="0" smtClean="0">
                <a:solidFill>
                  <a:schemeClr val="tx1"/>
                </a:solidFill>
              </a:rPr>
              <a:t>an organism</a:t>
            </a:r>
            <a:endParaRPr lang="en-US" sz="900" dirty="0">
              <a:solidFill>
                <a:schemeClr val="tx1"/>
              </a:solidFill>
            </a:endParaRPr>
          </a:p>
          <a:p>
            <a:pPr>
              <a:lnSpc>
                <a:spcPct val="112000"/>
              </a:lnSpc>
              <a:spcBef>
                <a:spcPts val="450"/>
              </a:spcBef>
            </a:pPr>
            <a:r>
              <a:rPr lang="en-US" sz="900" dirty="0"/>
              <a:t>Farmers use nitrogen-containing fertilizers </a:t>
            </a:r>
          </a:p>
          <a:p>
            <a:pPr>
              <a:lnSpc>
                <a:spcPct val="112000"/>
              </a:lnSpc>
              <a:spcBef>
                <a:spcPts val="450"/>
              </a:spcBef>
            </a:pPr>
            <a:r>
              <a:rPr lang="en-US" sz="900" dirty="0"/>
              <a:t>Leads to </a:t>
            </a:r>
            <a:r>
              <a:rPr lang="en-US" sz="900" b="1" dirty="0" smtClean="0">
                <a:solidFill>
                  <a:schemeClr val="accent3"/>
                </a:solidFill>
              </a:rPr>
              <a:t>eutrophication </a:t>
            </a:r>
            <a:r>
              <a:rPr lang="en-US" sz="900" dirty="0" smtClean="0">
                <a:solidFill>
                  <a:schemeClr val="tx1"/>
                </a:solidFill>
              </a:rPr>
              <a:t>– an increase </a:t>
            </a:r>
            <a:br>
              <a:rPr lang="en-US" sz="900" dirty="0" smtClean="0">
                <a:solidFill>
                  <a:schemeClr val="tx1"/>
                </a:solidFill>
              </a:rPr>
            </a:br>
            <a:r>
              <a:rPr lang="en-US" sz="900" dirty="0" smtClean="0">
                <a:solidFill>
                  <a:schemeClr val="tx1"/>
                </a:solidFill>
              </a:rPr>
              <a:t>in the biological productivity in a body </a:t>
            </a:r>
            <a:br>
              <a:rPr lang="en-US" sz="900" dirty="0" smtClean="0">
                <a:solidFill>
                  <a:schemeClr val="tx1"/>
                </a:solidFill>
              </a:rPr>
            </a:br>
            <a:r>
              <a:rPr lang="en-US" sz="900" dirty="0" smtClean="0">
                <a:solidFill>
                  <a:schemeClr val="tx1"/>
                </a:solidFill>
              </a:rPr>
              <a:t>of water</a:t>
            </a:r>
            <a:endParaRPr lang="en-US" sz="900" dirty="0">
              <a:solidFill>
                <a:schemeClr val="tx1"/>
              </a:solidFill>
            </a:endParaRPr>
          </a:p>
          <a:p>
            <a:pPr lvl="1">
              <a:lnSpc>
                <a:spcPct val="112000"/>
              </a:lnSpc>
              <a:spcBef>
                <a:spcPts val="450"/>
              </a:spcBef>
            </a:pPr>
            <a:r>
              <a:rPr lang="en-US" sz="900" dirty="0"/>
              <a:t>Fertilizer seeps into bodies of water</a:t>
            </a:r>
          </a:p>
          <a:p>
            <a:pPr lvl="1">
              <a:lnSpc>
                <a:spcPct val="112000"/>
              </a:lnSpc>
              <a:spcBef>
                <a:spcPts val="450"/>
              </a:spcBef>
            </a:pPr>
            <a:r>
              <a:rPr lang="en-US" sz="900" dirty="0"/>
              <a:t>Water plants overgrow</a:t>
            </a:r>
          </a:p>
          <a:p>
            <a:pPr lvl="1">
              <a:lnSpc>
                <a:spcPct val="112000"/>
              </a:lnSpc>
              <a:spcBef>
                <a:spcPts val="450"/>
              </a:spcBef>
            </a:pPr>
            <a:r>
              <a:rPr lang="en-US" sz="900" dirty="0"/>
              <a:t>Plants die and decompose</a:t>
            </a:r>
          </a:p>
          <a:p>
            <a:pPr lvl="1">
              <a:lnSpc>
                <a:spcPct val="112000"/>
              </a:lnSpc>
              <a:spcBef>
                <a:spcPts val="450"/>
              </a:spcBef>
            </a:pPr>
            <a:r>
              <a:rPr lang="en-US" sz="900" dirty="0"/>
              <a:t>Decomposers use up oxygen</a:t>
            </a:r>
          </a:p>
          <a:p>
            <a:pPr lvl="1"/>
            <a:endParaRPr lang="en-US" dirty="0"/>
          </a:p>
          <a:p>
            <a:pPr lvl="1"/>
            <a:endParaRPr lang="en-US" dirty="0"/>
          </a:p>
          <a:p>
            <a:pPr lvl="1"/>
            <a:endParaRPr lang="en-US" dirty="0"/>
          </a:p>
          <a:p>
            <a:pPr>
              <a:lnSpc>
                <a:spcPct val="100000"/>
              </a:lnSpc>
            </a:pPr>
            <a:endParaRPr lang="en-US" dirty="0"/>
          </a:p>
        </p:txBody>
      </p:sp>
      <p:sp>
        <p:nvSpPr>
          <p:cNvPr id="3" name="Title 2"/>
          <p:cNvSpPr>
            <a:spLocks noGrp="1"/>
          </p:cNvSpPr>
          <p:nvPr>
            <p:ph type="title"/>
          </p:nvPr>
        </p:nvSpPr>
        <p:spPr/>
        <p:txBody>
          <a:bodyPr>
            <a:noAutofit/>
          </a:bodyPr>
          <a:lstStyle/>
          <a:p>
            <a:r>
              <a:rPr lang="en-US" dirty="0" smtClean="0"/>
              <a:t>	Humans and the Nitrogen Cycle</a:t>
            </a:r>
            <a:endParaRPr lang="en-US" dirty="0"/>
          </a:p>
        </p:txBody>
      </p:sp>
      <p:pic>
        <p:nvPicPr>
          <p:cNvPr id="10" name="Picture 9" descr="real-world_connection-01.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1450" y="105828"/>
            <a:ext cx="469900" cy="381000"/>
          </a:xfrm>
          <a:prstGeom prst="rect">
            <a:avLst/>
          </a:prstGeom>
        </p:spPr>
      </p:pic>
      <p:sp>
        <p:nvSpPr>
          <p:cNvPr id="11" name="Content Placeholder 4"/>
          <p:cNvSpPr txBox="1">
            <a:spLocks/>
          </p:cNvSpPr>
          <p:nvPr/>
        </p:nvSpPr>
        <p:spPr bwMode="auto">
          <a:xfrm>
            <a:off x="4995466" y="0"/>
            <a:ext cx="1371600" cy="2743200"/>
          </a:xfrm>
          <a:prstGeom prst="rect">
            <a:avLst/>
          </a:prstGeom>
          <a:solidFill>
            <a:srgbClr val="FFFFD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3496" tIns="91440" rIns="43496" bIns="91440" numCol="1" anchor="t" anchorCtr="0" compatLnSpc="1">
            <a:prstTxWarp prst="textNoShape">
              <a:avLst/>
            </a:prstTxWarp>
          </a:bodyPr>
          <a:lstStyle>
            <a:lvl1pPr marL="0" indent="0" algn="l" rtl="0" eaLnBrk="1" fontAlgn="base" hangingPunct="1">
              <a:lnSpc>
                <a:spcPct val="113000"/>
              </a:lnSpc>
              <a:spcBef>
                <a:spcPts val="571"/>
              </a:spcBef>
              <a:spcAft>
                <a:spcPts val="0"/>
              </a:spcAft>
              <a:buClr>
                <a:srgbClr val="2877C4"/>
              </a:buClr>
              <a:buFont typeface="Arial Unicode MS" pitchFamily="34" charset="-128"/>
              <a:buNone/>
              <a:defRPr sz="700" b="0">
                <a:solidFill>
                  <a:schemeClr val="tx1"/>
                </a:solidFill>
                <a:latin typeface="+mn-lt"/>
                <a:ea typeface="+mn-ea"/>
                <a:cs typeface="+mn-cs"/>
              </a:defRPr>
            </a:lvl1pPr>
            <a:lvl2pPr marL="52860" indent="-52860" algn="l" rtl="0" eaLnBrk="1" fontAlgn="base" hangingPunct="1">
              <a:lnSpc>
                <a:spcPct val="113000"/>
              </a:lnSpc>
              <a:spcBef>
                <a:spcPts val="0"/>
              </a:spcBef>
              <a:spcAft>
                <a:spcPts val="0"/>
              </a:spcAft>
              <a:buClr>
                <a:schemeClr val="accent1"/>
              </a:buClr>
              <a:buFont typeface="Wingdings" pitchFamily="2" charset="2"/>
              <a:buChar char="§"/>
              <a:defRPr sz="700">
                <a:solidFill>
                  <a:schemeClr val="tx1"/>
                </a:solidFill>
                <a:latin typeface="+mn-lt"/>
              </a:defRPr>
            </a:lvl2pPr>
            <a:lvl3pPr marL="52860" indent="-52860" algn="l" rtl="0" eaLnBrk="1" fontAlgn="base" hangingPunct="1">
              <a:lnSpc>
                <a:spcPct val="113000"/>
              </a:lnSpc>
              <a:spcBef>
                <a:spcPts val="300"/>
              </a:spcBef>
              <a:spcAft>
                <a:spcPts val="0"/>
              </a:spcAft>
              <a:buClr>
                <a:schemeClr val="accent3"/>
              </a:buClr>
              <a:buChar char="•"/>
              <a:defRPr sz="600">
                <a:solidFill>
                  <a:schemeClr val="tx1">
                    <a:lumMod val="50000"/>
                  </a:schemeClr>
                </a:solidFill>
                <a:latin typeface="+mn-lt"/>
              </a:defRPr>
            </a:lvl3pPr>
            <a:lvl4pPr marL="52860" indent="-52860" algn="l" rtl="0" eaLnBrk="1" fontAlgn="base" hangingPunct="1">
              <a:lnSpc>
                <a:spcPct val="115000"/>
              </a:lnSpc>
              <a:spcBef>
                <a:spcPts val="0"/>
              </a:spcBef>
              <a:spcAft>
                <a:spcPts val="0"/>
              </a:spcAft>
              <a:buClr>
                <a:schemeClr val="accent4"/>
              </a:buClr>
              <a:buFont typeface="Arial" pitchFamily="34" charset="0"/>
              <a:buChar char="•"/>
              <a:defRPr sz="600">
                <a:solidFill>
                  <a:schemeClr val="tx1">
                    <a:lumMod val="50000"/>
                  </a:schemeClr>
                </a:solidFill>
                <a:latin typeface="+mn-lt"/>
              </a:defRPr>
            </a:lvl4pPr>
            <a:lvl5pPr marL="52860" indent="-52860" algn="l" rtl="0" eaLnBrk="1" fontAlgn="base" hangingPunct="1">
              <a:lnSpc>
                <a:spcPct val="115000"/>
              </a:lnSpc>
              <a:spcBef>
                <a:spcPct val="20000"/>
              </a:spcBef>
              <a:spcAft>
                <a:spcPct val="0"/>
              </a:spcAft>
              <a:buChar char="»"/>
              <a:defRPr sz="600">
                <a:solidFill>
                  <a:schemeClr val="tx1">
                    <a:lumMod val="50000"/>
                  </a:schemeClr>
                </a:solidFill>
                <a:latin typeface="+mn-lt"/>
              </a:defRPr>
            </a:lvl5pPr>
            <a:lvl6pPr marL="1195395" indent="-107985" algn="l" rtl="0" eaLnBrk="1" fontAlgn="base" hangingPunct="1">
              <a:lnSpc>
                <a:spcPct val="115000"/>
              </a:lnSpc>
              <a:spcBef>
                <a:spcPct val="20000"/>
              </a:spcBef>
              <a:spcAft>
                <a:spcPct val="0"/>
              </a:spcAft>
              <a:buChar char="»"/>
              <a:defRPr sz="1000">
                <a:solidFill>
                  <a:srgbClr val="000000"/>
                </a:solidFill>
                <a:latin typeface="+mn-lt"/>
              </a:defRPr>
            </a:lvl6pPr>
            <a:lvl7pPr marL="1412876" indent="-107985" algn="l" rtl="0" eaLnBrk="1" fontAlgn="base" hangingPunct="1">
              <a:lnSpc>
                <a:spcPct val="115000"/>
              </a:lnSpc>
              <a:spcBef>
                <a:spcPct val="20000"/>
              </a:spcBef>
              <a:spcAft>
                <a:spcPct val="0"/>
              </a:spcAft>
              <a:buChar char="»"/>
              <a:defRPr sz="1000">
                <a:solidFill>
                  <a:srgbClr val="000000"/>
                </a:solidFill>
                <a:latin typeface="+mn-lt"/>
              </a:defRPr>
            </a:lvl7pPr>
            <a:lvl8pPr marL="1630358" indent="-107985" algn="l" rtl="0" eaLnBrk="1" fontAlgn="base" hangingPunct="1">
              <a:lnSpc>
                <a:spcPct val="115000"/>
              </a:lnSpc>
              <a:spcBef>
                <a:spcPct val="20000"/>
              </a:spcBef>
              <a:spcAft>
                <a:spcPct val="0"/>
              </a:spcAft>
              <a:buChar char="»"/>
              <a:defRPr sz="1000">
                <a:solidFill>
                  <a:srgbClr val="000000"/>
                </a:solidFill>
                <a:latin typeface="+mn-lt"/>
              </a:defRPr>
            </a:lvl8pPr>
            <a:lvl9pPr marL="1847839" indent="-107985" algn="l" rtl="0" eaLnBrk="1" fontAlgn="base" hangingPunct="1">
              <a:lnSpc>
                <a:spcPct val="115000"/>
              </a:lnSpc>
              <a:spcBef>
                <a:spcPct val="20000"/>
              </a:spcBef>
              <a:spcAft>
                <a:spcPct val="0"/>
              </a:spcAft>
              <a:buChar char="»"/>
              <a:defRPr sz="1000">
                <a:solidFill>
                  <a:srgbClr val="000000"/>
                </a:solidFill>
                <a:latin typeface="+mn-lt"/>
              </a:defRPr>
            </a:lvl9pPr>
          </a:lstStyle>
          <a:p>
            <a:pPr lvl="1"/>
            <a:r>
              <a:rPr lang="en-US" dirty="0"/>
              <a:t>Please replace image with an algal bloom</a:t>
            </a:r>
          </a:p>
          <a:p>
            <a:pPr marL="0" lvl="1" indent="0">
              <a:buNone/>
            </a:pPr>
            <a:endParaRPr lang="en-US" dirty="0"/>
          </a:p>
          <a:p>
            <a:pPr marL="0" lvl="1" indent="0">
              <a:buNone/>
            </a:pPr>
            <a:r>
              <a:rPr lang="en-US" dirty="0"/>
              <a:t>Image can begin on screen</a:t>
            </a:r>
          </a:p>
          <a:p>
            <a:pPr marL="0" lvl="1" indent="0">
              <a:buNone/>
            </a:pPr>
            <a:r>
              <a:rPr lang="en-US" dirty="0"/>
              <a:t>Animate all lines and bullets</a:t>
            </a:r>
          </a:p>
        </p:txBody>
      </p:sp>
    </p:spTree>
    <p:extLst>
      <p:ext uri="{BB962C8B-B14F-4D97-AF65-F5344CB8AC3E}">
        <p14:creationId xmlns:p14="http://schemas.microsoft.com/office/powerpoint/2010/main" val="606029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dirty="0" smtClean="0"/>
              <a:t>The Cycles of Matter</a:t>
            </a:r>
            <a:endParaRPr lang="en-US" dirty="0"/>
          </a:p>
        </p:txBody>
      </p:sp>
    </p:spTree>
    <p:extLst>
      <p:ext uri="{BB962C8B-B14F-4D97-AF65-F5344CB8AC3E}">
        <p14:creationId xmlns:p14="http://schemas.microsoft.com/office/powerpoint/2010/main" val="216700319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5000"/>
                    </a14:imgEffect>
                  </a14:imgLayer>
                </a14:imgProps>
              </a:ext>
              <a:ext uri="{28A0092B-C50C-407E-A947-70E740481C1C}">
                <a14:useLocalDpi xmlns:a14="http://schemas.microsoft.com/office/drawing/2010/main" val="0"/>
              </a:ext>
            </a:extLst>
          </a:blip>
          <a:srcRect/>
          <a:stretch>
            <a:fillRect/>
          </a:stretch>
        </p:blipFill>
        <p:spPr bwMode="auto">
          <a:xfrm>
            <a:off x="3062689" y="534337"/>
            <a:ext cx="1042840" cy="2208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 Placeholder 9"/>
          <p:cNvSpPr>
            <a:spLocks noGrp="1"/>
          </p:cNvSpPr>
          <p:nvPr>
            <p:ph type="body" sz="quarter" idx="12"/>
          </p:nvPr>
        </p:nvSpPr>
        <p:spPr/>
        <p:txBody>
          <a:bodyPr/>
          <a:lstStyle/>
          <a:p>
            <a:r>
              <a:rPr lang="en-US" dirty="0"/>
              <a:t>Phosphorus is essential to life </a:t>
            </a:r>
          </a:p>
          <a:p>
            <a:pPr lvl="1"/>
            <a:r>
              <a:rPr lang="en-US" dirty="0"/>
              <a:t>A part of DNA and RNA</a:t>
            </a:r>
          </a:p>
          <a:p>
            <a:pPr lvl="1"/>
            <a:r>
              <a:rPr lang="en-US" dirty="0"/>
              <a:t>Component of bones</a:t>
            </a:r>
          </a:p>
          <a:p>
            <a:pPr lvl="1"/>
            <a:r>
              <a:rPr lang="en-US" dirty="0"/>
              <a:t>Part of cell membranes</a:t>
            </a:r>
          </a:p>
          <a:p>
            <a:r>
              <a:rPr lang="en-US" dirty="0" smtClean="0"/>
              <a:t>Phosphorus </a:t>
            </a:r>
            <a:r>
              <a:rPr lang="en-US" dirty="0"/>
              <a:t>is not very abundant</a:t>
            </a:r>
          </a:p>
          <a:p>
            <a:endParaRPr lang="en-US" dirty="0"/>
          </a:p>
          <a:p>
            <a:endParaRPr lang="en-US" dirty="0"/>
          </a:p>
          <a:p>
            <a:endParaRPr lang="en-US" dirty="0"/>
          </a:p>
        </p:txBody>
      </p:sp>
      <p:sp>
        <p:nvSpPr>
          <p:cNvPr id="5" name="Content Placeholder 4"/>
          <p:cNvSpPr>
            <a:spLocks noGrp="1"/>
          </p:cNvSpPr>
          <p:nvPr>
            <p:ph type="body" sz="quarter" idx="10"/>
          </p:nvPr>
        </p:nvSpPr>
        <p:spPr/>
        <p:txBody>
          <a:bodyPr/>
          <a:lstStyle/>
          <a:p>
            <a:endParaRPr lang="en-US" dirty="0"/>
          </a:p>
          <a:p>
            <a:r>
              <a:rPr lang="en-US" dirty="0" smtClean="0"/>
              <a:t>Image can begin on screen</a:t>
            </a:r>
          </a:p>
          <a:p>
            <a:r>
              <a:rPr lang="en-US" dirty="0" smtClean="0"/>
              <a:t>Animate all lines and bullets</a:t>
            </a:r>
            <a:endParaRPr lang="en-US" dirty="0"/>
          </a:p>
        </p:txBody>
      </p:sp>
      <p:sp>
        <p:nvSpPr>
          <p:cNvPr id="3" name="Title 2"/>
          <p:cNvSpPr>
            <a:spLocks noGrp="1"/>
          </p:cNvSpPr>
          <p:nvPr>
            <p:ph type="title"/>
          </p:nvPr>
        </p:nvSpPr>
        <p:spPr/>
        <p:txBody>
          <a:bodyPr>
            <a:noAutofit/>
          </a:bodyPr>
          <a:lstStyle/>
          <a:p>
            <a:r>
              <a:rPr lang="en-US" dirty="0" smtClean="0"/>
              <a:t>Importance of the Phosphorus Cycle</a:t>
            </a:r>
            <a:endParaRPr lang="en-US" dirty="0"/>
          </a:p>
        </p:txBody>
      </p:sp>
    </p:spTree>
    <p:extLst>
      <p:ext uri="{BB962C8B-B14F-4D97-AF65-F5344CB8AC3E}">
        <p14:creationId xmlns:p14="http://schemas.microsoft.com/office/powerpoint/2010/main" val="1735809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13"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926" r="15468"/>
          <a:stretch/>
        </p:blipFill>
        <p:spPr bwMode="auto">
          <a:xfrm>
            <a:off x="2435225" y="550866"/>
            <a:ext cx="2438400" cy="2192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0" name="Picture 2" descr="http://cdn.morguefile.com/imageData/public/files/j/jusben/preview/fldr_2009_08_19/file6871250676706.jpg"/>
          <p:cNvPicPr>
            <a:picLocks noChangeAspect="1" noChangeArrowheads="1"/>
          </p:cNvPicPr>
          <p:nvPr/>
        </p:nvPicPr>
        <p:blipFill rotWithShape="1">
          <a:blip r:embed="rId4">
            <a:extLst>
              <a:ext uri="{28A0092B-C50C-407E-A947-70E740481C1C}">
                <a14:useLocalDpi xmlns:a14="http://schemas.microsoft.com/office/drawing/2010/main" val="0"/>
              </a:ext>
            </a:extLst>
          </a:blip>
          <a:srcRect r="33562"/>
          <a:stretch/>
        </p:blipFill>
        <p:spPr bwMode="auto">
          <a:xfrm>
            <a:off x="2435225" y="550860"/>
            <a:ext cx="2438402" cy="2192339"/>
          </a:xfrm>
          <a:prstGeom prst="rect">
            <a:avLst/>
          </a:prstGeom>
          <a:noFill/>
          <a:extLst>
            <a:ext uri="{909E8E84-426E-40DD-AFC4-6F175D3DCCD1}">
              <a14:hiddenFill xmlns:a14="http://schemas.microsoft.com/office/drawing/2010/main">
                <a:solidFill>
                  <a:srgbClr val="FFFFFF"/>
                </a:solidFill>
              </a14:hiddenFill>
            </a:ext>
          </a:extLst>
        </p:spPr>
      </p:pic>
      <p:sp>
        <p:nvSpPr>
          <p:cNvPr id="2" name="Text Placeholder 1"/>
          <p:cNvSpPr>
            <a:spLocks noGrp="1"/>
          </p:cNvSpPr>
          <p:nvPr>
            <p:ph type="body" sz="quarter" idx="12"/>
          </p:nvPr>
        </p:nvSpPr>
        <p:spPr/>
        <p:txBody>
          <a:bodyPr/>
          <a:lstStyle/>
          <a:p>
            <a:r>
              <a:rPr lang="en-US" dirty="0"/>
              <a:t>Excess phosphorus is added to the </a:t>
            </a:r>
            <a:r>
              <a:rPr lang="en-US" dirty="0" smtClean="0"/>
              <a:t>environment</a:t>
            </a:r>
          </a:p>
          <a:p>
            <a:pPr lvl="1"/>
            <a:r>
              <a:rPr lang="en-US" dirty="0"/>
              <a:t>Fertilizer</a:t>
            </a:r>
          </a:p>
          <a:p>
            <a:pPr lvl="1"/>
            <a:r>
              <a:rPr lang="en-US" dirty="0"/>
              <a:t>Livestock </a:t>
            </a:r>
            <a:r>
              <a:rPr lang="en-US" dirty="0" smtClean="0"/>
              <a:t>waste</a:t>
            </a:r>
          </a:p>
          <a:p>
            <a:pPr lvl="1"/>
            <a:r>
              <a:rPr lang="en-US" dirty="0"/>
              <a:t>Sewage </a:t>
            </a:r>
          </a:p>
          <a:p>
            <a:pPr lvl="1"/>
            <a:r>
              <a:rPr lang="en-US" dirty="0"/>
              <a:t>Detergents (no longer an issue)</a:t>
            </a:r>
          </a:p>
          <a:p>
            <a:r>
              <a:rPr lang="en-US" dirty="0" smtClean="0"/>
              <a:t>Leads </a:t>
            </a:r>
            <a:r>
              <a:rPr lang="en-US" dirty="0"/>
              <a:t>to eutrophication</a:t>
            </a:r>
          </a:p>
          <a:p>
            <a:pPr marL="56571"/>
            <a:endParaRPr lang="en-US" dirty="0"/>
          </a:p>
          <a:p>
            <a:endParaRPr lang="en-US" dirty="0"/>
          </a:p>
          <a:p>
            <a:endParaRPr lang="en-US" dirty="0"/>
          </a:p>
        </p:txBody>
      </p:sp>
      <p:sp>
        <p:nvSpPr>
          <p:cNvPr id="3" name="Text Placeholder 2"/>
          <p:cNvSpPr>
            <a:spLocks noGrp="1"/>
          </p:cNvSpPr>
          <p:nvPr>
            <p:ph type="body" sz="quarter" idx="10"/>
          </p:nvPr>
        </p:nvSpPr>
        <p:spPr/>
        <p:txBody>
          <a:bodyPr/>
          <a:lstStyle/>
          <a:p>
            <a:endParaRPr lang="en-US" dirty="0"/>
          </a:p>
        </p:txBody>
      </p:sp>
      <p:sp>
        <p:nvSpPr>
          <p:cNvPr id="5" name="Title 4"/>
          <p:cNvSpPr>
            <a:spLocks noGrp="1"/>
          </p:cNvSpPr>
          <p:nvPr>
            <p:ph type="title"/>
          </p:nvPr>
        </p:nvSpPr>
        <p:spPr/>
        <p:txBody>
          <a:bodyPr/>
          <a:lstStyle/>
          <a:p>
            <a:r>
              <a:rPr lang="en-US" dirty="0" smtClean="0"/>
              <a:t>	Humans and the Phosphorus Cycle</a:t>
            </a:r>
            <a:endParaRPr lang="en-US" dirty="0"/>
          </a:p>
        </p:txBody>
      </p:sp>
      <p:pic>
        <p:nvPicPr>
          <p:cNvPr id="12" name="Picture 11" descr="real-world_connection-01.eps"/>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1450" y="104775"/>
            <a:ext cx="469900" cy="381000"/>
          </a:xfrm>
          <a:prstGeom prst="rect">
            <a:avLst/>
          </a:prstGeom>
        </p:spPr>
      </p:pic>
    </p:spTree>
    <p:extLst>
      <p:ext uri="{BB962C8B-B14F-4D97-AF65-F5344CB8AC3E}">
        <p14:creationId xmlns:p14="http://schemas.microsoft.com/office/powerpoint/2010/main" val="1188941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290"/>
                                        </p:tgtEl>
                                        <p:attrNameLst>
                                          <p:attrName>style.visibility</p:attrName>
                                        </p:attrNameLst>
                                      </p:cBhvr>
                                      <p:to>
                                        <p:strVal val="visible"/>
                                      </p:to>
                                    </p:set>
                                  </p:childTnLst>
                                </p:cTn>
                              </p:par>
                              <p:par>
                                <p:cTn id="19" presetID="1" presetClass="exit" presetSubtype="0" fill="hold" nodeType="withEffect">
                                  <p:stCondLst>
                                    <p:cond delay="0"/>
                                  </p:stCondLst>
                                  <p:childTnLst>
                                    <p:set>
                                      <p:cBhvr>
                                        <p:cTn id="20" dur="1" fill="hold">
                                          <p:stCondLst>
                                            <p:cond delay="0"/>
                                          </p:stCondLst>
                                        </p:cTn>
                                        <p:tgtEl>
                                          <p:spTgt spid="13"/>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	Identifying the Importance of Nitrogen and Phosphorus</a:t>
            </a:r>
            <a:endParaRPr lang="en-US" dirty="0"/>
          </a:p>
        </p:txBody>
      </p:sp>
      <p:sp>
        <p:nvSpPr>
          <p:cNvPr id="15" name="Text Placeholder 14"/>
          <p:cNvSpPr>
            <a:spLocks noGrp="1"/>
          </p:cNvSpPr>
          <p:nvPr>
            <p:ph type="body" sz="quarter" idx="10"/>
          </p:nvPr>
        </p:nvSpPr>
        <p:spPr/>
        <p:txBody>
          <a:bodyPr/>
          <a:lstStyle/>
          <a:p>
            <a:r>
              <a:rPr lang="en-US" dirty="0" smtClean="0"/>
              <a:t>DD1</a:t>
            </a:r>
          </a:p>
          <a:p>
            <a:r>
              <a:rPr lang="en-US" dirty="0" smtClean="0"/>
              <a:t>*Nitrogen</a:t>
            </a:r>
          </a:p>
          <a:p>
            <a:r>
              <a:rPr lang="en-US" dirty="0" smtClean="0"/>
              <a:t>phosphorus</a:t>
            </a:r>
          </a:p>
          <a:p>
            <a:r>
              <a:rPr lang="en-US" dirty="0" smtClean="0"/>
              <a:t>DD2</a:t>
            </a:r>
          </a:p>
          <a:p>
            <a:r>
              <a:rPr lang="en-US" dirty="0" smtClean="0"/>
              <a:t>Nitrogen</a:t>
            </a:r>
          </a:p>
          <a:p>
            <a:r>
              <a:rPr lang="en-US" dirty="0" smtClean="0"/>
              <a:t>*Phosphorus</a:t>
            </a:r>
          </a:p>
          <a:p>
            <a:endParaRPr lang="en-US" dirty="0"/>
          </a:p>
        </p:txBody>
      </p:sp>
      <p:sp>
        <p:nvSpPr>
          <p:cNvPr id="14" name="Content Placeholder 13"/>
          <p:cNvSpPr>
            <a:spLocks noGrp="1"/>
          </p:cNvSpPr>
          <p:nvPr>
            <p:ph idx="1"/>
          </p:nvPr>
        </p:nvSpPr>
        <p:spPr/>
        <p:txBody>
          <a:bodyPr/>
          <a:lstStyle/>
          <a:p>
            <a:r>
              <a:rPr lang="en-US" dirty="0" smtClean="0"/>
              <a:t>Identify the nutrient described.</a:t>
            </a:r>
          </a:p>
          <a:p>
            <a:r>
              <a:rPr lang="en-US" dirty="0" smtClean="0"/>
              <a:t>DD1 </a:t>
            </a:r>
            <a:r>
              <a:rPr lang="en-US" dirty="0" smtClean="0"/>
              <a:t> 78</a:t>
            </a:r>
            <a:r>
              <a:rPr lang="en-US" dirty="0" smtClean="0"/>
              <a:t>% of Earth’s atmosphere contains this nutrient in the form of gas. All living things require this nutrient to make proteins, and it is found in the waste products of many living things.</a:t>
            </a:r>
          </a:p>
          <a:p>
            <a:r>
              <a:rPr lang="en-US" dirty="0" smtClean="0"/>
              <a:t>Nitrogen     phosphorus</a:t>
            </a:r>
            <a:endParaRPr lang="en-US" dirty="0"/>
          </a:p>
          <a:p>
            <a:endParaRPr lang="en-US" dirty="0"/>
          </a:p>
          <a:p>
            <a:r>
              <a:rPr lang="en-US" dirty="0" smtClean="0"/>
              <a:t>DD2  This </a:t>
            </a:r>
            <a:r>
              <a:rPr lang="en-US" dirty="0" smtClean="0"/>
              <a:t>nutrient is not very abundant, but is essential to life. It is part of DNA and RNA and a component of bones and cell membranes. </a:t>
            </a:r>
          </a:p>
          <a:p>
            <a:r>
              <a:rPr lang="en-US" dirty="0"/>
              <a:t>Nitrogen     phosphorus</a:t>
            </a:r>
          </a:p>
          <a:p>
            <a:endParaRPr lang="en-US" dirty="0">
              <a:solidFill>
                <a:schemeClr val="accent1"/>
              </a:solidFill>
            </a:endParaRPr>
          </a:p>
        </p:txBody>
      </p:sp>
      <p:pic>
        <p:nvPicPr>
          <p:cNvPr id="13" name="Picture 12" descr="quick_check-01.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450" y="104775"/>
            <a:ext cx="469900" cy="381000"/>
          </a:xfrm>
          <a:prstGeom prst="rect">
            <a:avLst/>
          </a:prstGeom>
        </p:spPr>
      </p:pic>
      <p:sp>
        <p:nvSpPr>
          <p:cNvPr id="6" name="Oval 5"/>
          <p:cNvSpPr/>
          <p:nvPr/>
        </p:nvSpPr>
        <p:spPr bwMode="auto">
          <a:xfrm>
            <a:off x="31533" y="1128546"/>
            <a:ext cx="641350" cy="275897"/>
          </a:xfrm>
          <a:prstGeom prst="ellipse">
            <a:avLst/>
          </a:prstGeom>
          <a:noFill/>
          <a:ln w="19050" cap="flat" cmpd="sng" algn="ctr">
            <a:solidFill>
              <a:schemeClr val="accent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74320" tIns="45720" rIns="274320" bIns="45720" numCol="1" rtlCol="0" anchor="t" anchorCtr="0" compatLnSpc="1">
            <a:prstTxWarp prst="textNoShape">
              <a:avLst/>
            </a:prstTxWarp>
          </a:bodyPr>
          <a:lstStyle/>
          <a:p>
            <a: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pPr>
            <a:endParaRPr kumimoji="0" lang="en-US" sz="3200" b="0" i="0" u="none" strike="noStrike" cap="none" normalizeH="0" baseline="0" smtClean="0">
              <a:ln>
                <a:noFill/>
              </a:ln>
              <a:solidFill>
                <a:schemeClr val="tx1"/>
              </a:solidFill>
              <a:effectLst/>
              <a:latin typeface="Arial" charset="0"/>
            </a:endParaRPr>
          </a:p>
        </p:txBody>
      </p:sp>
      <p:sp>
        <p:nvSpPr>
          <p:cNvPr id="7" name="Oval 6"/>
          <p:cNvSpPr/>
          <p:nvPr/>
        </p:nvSpPr>
        <p:spPr bwMode="auto">
          <a:xfrm>
            <a:off x="617701" y="1869526"/>
            <a:ext cx="761781" cy="275897"/>
          </a:xfrm>
          <a:prstGeom prst="ellipse">
            <a:avLst/>
          </a:prstGeom>
          <a:noFill/>
          <a:ln w="19050" cap="flat" cmpd="sng" algn="ctr">
            <a:solidFill>
              <a:schemeClr val="accent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74320" tIns="45720" rIns="274320" bIns="45720" numCol="1" rtlCol="0" anchor="t" anchorCtr="0" compatLnSpc="1">
            <a:prstTxWarp prst="textNoShape">
              <a:avLst/>
            </a:prstTxWarp>
          </a:bodyPr>
          <a:lstStyle/>
          <a:p>
            <a: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pPr>
            <a:endParaRPr kumimoji="0" lang="en-US" sz="32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3344528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
          </p:nvPr>
        </p:nvSpPr>
        <p:spPr/>
        <p:txBody>
          <a:bodyPr/>
          <a:lstStyle/>
          <a:p>
            <a:r>
              <a:rPr lang="en-US" sz="1100" dirty="0"/>
              <a:t>	How does the environment recycle energy and nutrients?</a:t>
            </a:r>
          </a:p>
        </p:txBody>
      </p:sp>
      <p:sp>
        <p:nvSpPr>
          <p:cNvPr id="5" name="Text Placeholder 4"/>
          <p:cNvSpPr>
            <a:spLocks noGrp="1"/>
          </p:cNvSpPr>
          <p:nvPr>
            <p:ph type="body" sz="quarter" idx="10"/>
          </p:nvPr>
        </p:nvSpPr>
        <p:spPr/>
        <p:txBody>
          <a:bodyPr/>
          <a:lstStyle/>
          <a:p>
            <a:endParaRPr lang="en-US"/>
          </a:p>
        </p:txBody>
      </p:sp>
      <p:sp>
        <p:nvSpPr>
          <p:cNvPr id="4" name="Footer Placeholder 3"/>
          <p:cNvSpPr>
            <a:spLocks noGrp="1"/>
          </p:cNvSpPr>
          <p:nvPr>
            <p:ph type="ftr" sz="quarter" idx="11"/>
          </p:nvPr>
        </p:nvSpPr>
        <p:spPr/>
        <p:txBody>
          <a:bodyPr/>
          <a:lstStyle/>
          <a:p>
            <a:r>
              <a:rPr lang="en-US" dirty="0" smtClean="0"/>
              <a:t>The Cycles of Matter</a:t>
            </a:r>
            <a:endParaRPr lang="en-US" dirty="0"/>
          </a:p>
        </p:txBody>
      </p:sp>
      <p:pic>
        <p:nvPicPr>
          <p:cNvPr id="6" name="Picture 5" descr="lesson_summary-01.eps"/>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71450" y="2198810"/>
            <a:ext cx="469900" cy="381000"/>
          </a:xfrm>
          <a:prstGeom prst="rect">
            <a:avLst/>
          </a:prstGeom>
        </p:spPr>
      </p:pic>
    </p:spTree>
    <p:extLst>
      <p:ext uri="{BB962C8B-B14F-4D97-AF65-F5344CB8AC3E}">
        <p14:creationId xmlns:p14="http://schemas.microsoft.com/office/powerpoint/2010/main" val="427724237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type="body" sz="quarter" idx="10"/>
          </p:nvPr>
        </p:nvSpPr>
        <p:spPr/>
        <p:txBody>
          <a:bodyPr/>
          <a:lstStyle/>
          <a:p>
            <a:endParaRPr lang="en-US" dirty="0"/>
          </a:p>
        </p:txBody>
      </p:sp>
      <p:sp>
        <p:nvSpPr>
          <p:cNvPr id="2" name="Text Placeholder 1"/>
          <p:cNvSpPr>
            <a:spLocks noGrp="1"/>
          </p:cNvSpPr>
          <p:nvPr>
            <p:ph idx="1"/>
          </p:nvPr>
        </p:nvSpPr>
        <p:spPr>
          <a:xfrm>
            <a:off x="2" y="548640"/>
            <a:ext cx="2435223" cy="2194559"/>
          </a:xfrm>
        </p:spPr>
        <p:txBody>
          <a:bodyPr/>
          <a:lstStyle/>
          <a:p>
            <a:pPr marL="115888" indent="-115888">
              <a:buClr>
                <a:schemeClr val="accent1"/>
              </a:buClr>
              <a:buFont typeface="Wingdings" pitchFamily="2" charset="2"/>
              <a:buChar char="§"/>
            </a:pPr>
            <a:r>
              <a:rPr lang="en-US" sz="1000" dirty="0"/>
              <a:t>Biogeochemical cycles ensure that water and essential nutrients are recycled in the biosphere</a:t>
            </a:r>
          </a:p>
          <a:p>
            <a:pPr marL="115888" indent="-115888">
              <a:buClr>
                <a:schemeClr val="accent1"/>
              </a:buClr>
              <a:buFont typeface="Wingdings" pitchFamily="2" charset="2"/>
              <a:buChar char="§"/>
            </a:pPr>
            <a:r>
              <a:rPr lang="en-US" sz="1000" dirty="0"/>
              <a:t>Water, carbon, nitrogen, and phosphorus are all essential for life to exist</a:t>
            </a:r>
          </a:p>
          <a:p>
            <a:pPr marL="115888" indent="-115888">
              <a:buClr>
                <a:schemeClr val="accent1"/>
              </a:buClr>
              <a:buFont typeface="Wingdings" pitchFamily="2" charset="2"/>
              <a:buChar char="§"/>
            </a:pPr>
            <a:r>
              <a:rPr lang="en-US" sz="1000" dirty="0"/>
              <a:t>Water, carbon, nitrogen, and phosphorus all cycle through the biosphere in unique </a:t>
            </a:r>
            <a:r>
              <a:rPr lang="en-US" sz="1000" dirty="0" smtClean="0"/>
              <a:t>ways</a:t>
            </a:r>
            <a:endParaRPr lang="en-US" sz="1000" dirty="0"/>
          </a:p>
        </p:txBody>
      </p:sp>
      <p:sp>
        <p:nvSpPr>
          <p:cNvPr id="3" name="Title 2"/>
          <p:cNvSpPr>
            <a:spLocks noGrp="1"/>
          </p:cNvSpPr>
          <p:nvPr>
            <p:ph type="title"/>
          </p:nvPr>
        </p:nvSpPr>
        <p:spPr/>
        <p:txBody>
          <a:bodyPr/>
          <a:lstStyle/>
          <a:p>
            <a:r>
              <a:rPr lang="en-US" dirty="0" smtClean="0"/>
              <a:t>Biogeochemical Cycles</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0874" y="544724"/>
            <a:ext cx="2442751" cy="2198476"/>
          </a:xfrm>
          <a:prstGeom prst="rect">
            <a:avLst/>
          </a:prstGeom>
        </p:spPr>
      </p:pic>
    </p:spTree>
    <p:extLst>
      <p:ext uri="{BB962C8B-B14F-4D97-AF65-F5344CB8AC3E}">
        <p14:creationId xmlns:p14="http://schemas.microsoft.com/office/powerpoint/2010/main" val="1433656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idx="1"/>
          </p:nvPr>
        </p:nvSpPr>
        <p:spPr>
          <a:xfrm>
            <a:off x="2" y="548640"/>
            <a:ext cx="2609848" cy="2194559"/>
          </a:xfrm>
        </p:spPr>
        <p:txBody>
          <a:bodyPr/>
          <a:lstStyle/>
          <a:p>
            <a:pPr marL="115888" indent="-115888">
              <a:buClr>
                <a:schemeClr val="accent1"/>
              </a:buClr>
              <a:buFont typeface="Wingdings" pitchFamily="2" charset="2"/>
              <a:buChar char="§"/>
            </a:pPr>
            <a:r>
              <a:rPr lang="en-US" sz="1000" dirty="0" smtClean="0"/>
              <a:t>The water cycle ensures water is recycled through the biosphere as it </a:t>
            </a:r>
            <a:br>
              <a:rPr lang="en-US" sz="1000" dirty="0" smtClean="0"/>
            </a:br>
            <a:r>
              <a:rPr lang="en-US" sz="1000" dirty="0" smtClean="0"/>
              <a:t>is key to all living things as a solvent, a main part of biological components, and used for photosynthesis</a:t>
            </a:r>
          </a:p>
          <a:p>
            <a:pPr marL="115888" indent="-115888">
              <a:buClr>
                <a:schemeClr val="accent1"/>
              </a:buClr>
              <a:buFont typeface="Wingdings" pitchFamily="2" charset="2"/>
              <a:buChar char="§"/>
            </a:pPr>
            <a:r>
              <a:rPr lang="en-US" sz="1000" dirty="0" smtClean="0"/>
              <a:t>The carbon, nitrogen, and phosphorus cycles ensure nutrients essential to life are recycled through the biosphere </a:t>
            </a:r>
            <a:br>
              <a:rPr lang="en-US" sz="1000" dirty="0" smtClean="0"/>
            </a:br>
            <a:r>
              <a:rPr lang="en-US" sz="1000" dirty="0" smtClean="0"/>
              <a:t>for formation of organic compounds including nucleic acids and proteins</a:t>
            </a:r>
            <a:endParaRPr lang="en-US" sz="1000" dirty="0"/>
          </a:p>
        </p:txBody>
      </p:sp>
      <p:sp>
        <p:nvSpPr>
          <p:cNvPr id="3" name="Title 2"/>
          <p:cNvSpPr>
            <a:spLocks noGrp="1"/>
          </p:cNvSpPr>
          <p:nvPr>
            <p:ph type="title"/>
          </p:nvPr>
        </p:nvSpPr>
        <p:spPr/>
        <p:txBody>
          <a:bodyPr/>
          <a:lstStyle/>
          <a:p>
            <a:r>
              <a:rPr lang="en-US" dirty="0" smtClean="0"/>
              <a:t>Importance of Biogeochemical Cycles</a:t>
            </a:r>
            <a:endParaRPr lang="en-US" dirty="0"/>
          </a:p>
        </p:txBody>
      </p:sp>
      <p:sp>
        <p:nvSpPr>
          <p:cNvPr id="6" name="Text Placeholder 5"/>
          <p:cNvSpPr>
            <a:spLocks noGrp="1"/>
          </p:cNvSpPr>
          <p:nvPr>
            <p:ph type="body" sz="quarter" idx="10"/>
          </p:nvPr>
        </p:nvSpPr>
        <p:spPr/>
        <p:txBody>
          <a:bodyPr/>
          <a:lstStyle/>
          <a:p>
            <a:endParaRPr lang="en-US"/>
          </a:p>
        </p:txBody>
      </p:sp>
      <p:pic>
        <p:nvPicPr>
          <p:cNvPr id="7"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9571" r="11620"/>
          <a:stretch/>
        </p:blipFill>
        <p:spPr bwMode="auto">
          <a:xfrm>
            <a:off x="2609850" y="655526"/>
            <a:ext cx="2098675" cy="1925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0876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p:txBody>
          <a:bodyPr/>
          <a:lstStyle/>
          <a:p>
            <a:endParaRPr lang="en-US" dirty="0"/>
          </a:p>
        </p:txBody>
      </p:sp>
      <p:sp>
        <p:nvSpPr>
          <p:cNvPr id="4" name="Text Placeholder 3"/>
          <p:cNvSpPr>
            <a:spLocks noGrp="1"/>
          </p:cNvSpPr>
          <p:nvPr>
            <p:ph idx="1"/>
          </p:nvPr>
        </p:nvSpPr>
        <p:spPr/>
        <p:txBody>
          <a:bodyPr/>
          <a:lstStyle/>
          <a:p>
            <a:pPr>
              <a:spcBef>
                <a:spcPts val="571"/>
              </a:spcBef>
              <a:spcAft>
                <a:spcPts val="571"/>
              </a:spcAft>
              <a:buClr>
                <a:schemeClr val="accent1"/>
              </a:buClr>
            </a:pPr>
            <a:r>
              <a:rPr lang="en-US" dirty="0"/>
              <a:t>As a result of this lesson, </a:t>
            </a:r>
            <a:r>
              <a:rPr lang="en-US" dirty="0" smtClean="0"/>
              <a:t>you </a:t>
            </a:r>
            <a:r>
              <a:rPr lang="en-US" dirty="0"/>
              <a:t>now should be able to:</a:t>
            </a:r>
          </a:p>
          <a:p>
            <a:pPr marL="115888" indent="-115888">
              <a:spcBef>
                <a:spcPts val="571"/>
              </a:spcBef>
              <a:spcAft>
                <a:spcPts val="571"/>
              </a:spcAft>
              <a:buClr>
                <a:schemeClr val="accent1"/>
              </a:buClr>
              <a:buFont typeface="Wingdings" pitchFamily="2" charset="2"/>
              <a:buChar char="§"/>
            </a:pPr>
            <a:r>
              <a:rPr lang="en-US" dirty="0"/>
              <a:t>Describe how water, carbon, nitrogen, and phosphorus are cycled through </a:t>
            </a:r>
            <a:r>
              <a:rPr lang="en-US" dirty="0" smtClean="0"/>
              <a:t>ecosystems.</a:t>
            </a:r>
            <a:endParaRPr lang="en-US" dirty="0"/>
          </a:p>
          <a:p>
            <a:pPr marL="115888" indent="-115888">
              <a:spcBef>
                <a:spcPts val="571"/>
              </a:spcBef>
              <a:spcAft>
                <a:spcPts val="571"/>
              </a:spcAft>
              <a:buClr>
                <a:schemeClr val="accent1"/>
              </a:buClr>
              <a:buFont typeface="Wingdings" pitchFamily="2" charset="2"/>
              <a:buChar char="§"/>
            </a:pPr>
            <a:r>
              <a:rPr lang="en-US" dirty="0"/>
              <a:t>Demonstrate the importance of water, carbon, nitrogen, and phosphorus in </a:t>
            </a:r>
            <a:r>
              <a:rPr lang="en-US" dirty="0" smtClean="0"/>
              <a:t>ecosystems.</a:t>
            </a:r>
            <a:endParaRPr lang="en-US" dirty="0"/>
          </a:p>
          <a:p>
            <a:pPr marL="115888" indent="-115888">
              <a:spcBef>
                <a:spcPts val="571"/>
              </a:spcBef>
              <a:spcAft>
                <a:spcPts val="571"/>
              </a:spcAft>
              <a:buClr>
                <a:schemeClr val="accent1"/>
              </a:buClr>
              <a:buFont typeface="Wingdings" pitchFamily="2" charset="2"/>
              <a:buChar char="§"/>
            </a:pPr>
            <a:r>
              <a:rPr lang="en-US" b="1" dirty="0">
                <a:solidFill>
                  <a:schemeClr val="tx2"/>
                </a:solidFill>
              </a:rPr>
              <a:t>Science Practice: </a:t>
            </a:r>
            <a:r>
              <a:rPr lang="en-US" dirty="0"/>
              <a:t>Compare the economic, human, and environmental losses to the </a:t>
            </a:r>
            <a:r>
              <a:rPr lang="en-US" dirty="0" smtClean="0"/>
              <a:t>benefits </a:t>
            </a:r>
            <a:r>
              <a:rPr lang="en-US" dirty="0"/>
              <a:t>of a specific scientific </a:t>
            </a:r>
            <a:r>
              <a:rPr lang="en-US" dirty="0" smtClean="0"/>
              <a:t>example.</a:t>
            </a:r>
            <a:endParaRPr lang="en-US" dirty="0"/>
          </a:p>
        </p:txBody>
      </p:sp>
      <p:sp>
        <p:nvSpPr>
          <p:cNvPr id="2" name="Title 1"/>
          <p:cNvSpPr>
            <a:spLocks noGrp="1"/>
          </p:cNvSpPr>
          <p:nvPr>
            <p:ph type="title"/>
          </p:nvPr>
        </p:nvSpPr>
        <p:spPr/>
        <p:txBody>
          <a:bodyPr/>
          <a:lstStyle/>
          <a:p>
            <a:r>
              <a:rPr lang="en-US" dirty="0" smtClean="0"/>
              <a:t>	How </a:t>
            </a:r>
            <a:r>
              <a:rPr lang="en-US" dirty="0"/>
              <a:t>does the environment recycle energy and nutrients?</a:t>
            </a:r>
          </a:p>
        </p:txBody>
      </p:sp>
      <p:pic>
        <p:nvPicPr>
          <p:cNvPr id="6" name="Picture 5" descr="lesson_summary-01.eps"/>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71450" y="104775"/>
            <a:ext cx="469900" cy="381000"/>
          </a:xfrm>
          <a:prstGeom prst="rect">
            <a:avLst/>
          </a:prstGeom>
        </p:spPr>
      </p:pic>
      <p:grpSp>
        <p:nvGrpSpPr>
          <p:cNvPr id="7" name="Group 6"/>
          <p:cNvGrpSpPr>
            <a:grpSpLocks noChangeAspect="1"/>
          </p:cNvGrpSpPr>
          <p:nvPr/>
        </p:nvGrpSpPr>
        <p:grpSpPr>
          <a:xfrm>
            <a:off x="152189" y="2073921"/>
            <a:ext cx="90915" cy="113060"/>
            <a:chOff x="611981" y="1262063"/>
            <a:chExt cx="902494" cy="959643"/>
          </a:xfrm>
        </p:grpSpPr>
        <p:sp>
          <p:nvSpPr>
            <p:cNvPr id="8" name="Rectangle 7"/>
            <p:cNvSpPr/>
            <p:nvPr/>
          </p:nvSpPr>
          <p:spPr bwMode="auto">
            <a:xfrm>
              <a:off x="611981" y="1262063"/>
              <a:ext cx="902494" cy="959643"/>
            </a:xfrm>
            <a:prstGeom prst="rect">
              <a:avLst/>
            </a:prstGeom>
            <a:solidFill>
              <a:schemeClr val="bg1"/>
            </a:solidFill>
            <a:ln>
              <a:noFill/>
            </a:ln>
            <a:effectLst/>
            <a:extLst/>
          </p:spPr>
          <p:txBody>
            <a:bodyPr vert="horz" wrap="square" lIns="274320" tIns="45720" rIns="274320" bIns="45720" numCol="1" rtlCol="0" anchor="t" anchorCtr="0" compatLnSpc="1">
              <a:prstTxWarp prst="textNoShape">
                <a:avLst/>
              </a:prstTxWarp>
            </a:bodyPr>
            <a:lstStyle/>
            <a:p>
              <a: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pPr>
              <a:endParaRPr kumimoji="0" lang="en-US" sz="3200" b="0" i="0" u="none" strike="noStrike" cap="none" normalizeH="0" baseline="0" smtClean="0">
                <a:ln>
                  <a:noFill/>
                </a:ln>
                <a:solidFill>
                  <a:schemeClr val="tx1"/>
                </a:solidFill>
                <a:effectLst/>
                <a:latin typeface="Arial" charset="0"/>
              </a:endParaRPr>
            </a:p>
          </p:txBody>
        </p:sp>
        <p:grpSp>
          <p:nvGrpSpPr>
            <p:cNvPr id="9" name="Group 6"/>
            <p:cNvGrpSpPr>
              <a:grpSpLocks noChangeAspect="1"/>
            </p:cNvGrpSpPr>
            <p:nvPr/>
          </p:nvGrpSpPr>
          <p:grpSpPr bwMode="auto">
            <a:xfrm>
              <a:off x="633982" y="1282430"/>
              <a:ext cx="858515" cy="918842"/>
              <a:chOff x="1439" y="765"/>
              <a:chExt cx="185" cy="198"/>
            </a:xfrm>
          </p:grpSpPr>
          <p:sp>
            <p:nvSpPr>
              <p:cNvPr id="10" name="Freeform 8"/>
              <p:cNvSpPr>
                <a:spLocks/>
              </p:cNvSpPr>
              <p:nvPr/>
            </p:nvSpPr>
            <p:spPr bwMode="auto">
              <a:xfrm>
                <a:off x="1439" y="824"/>
                <a:ext cx="185" cy="139"/>
              </a:xfrm>
              <a:custGeom>
                <a:avLst/>
                <a:gdLst>
                  <a:gd name="T0" fmla="*/ 2254 w 3142"/>
                  <a:gd name="T1" fmla="*/ 0 h 2361"/>
                  <a:gd name="T2" fmla="*/ 3100 w 3142"/>
                  <a:gd name="T3" fmla="*/ 1886 h 2361"/>
                  <a:gd name="T4" fmla="*/ 3102 w 3142"/>
                  <a:gd name="T5" fmla="*/ 1892 h 2361"/>
                  <a:gd name="T6" fmla="*/ 3109 w 3142"/>
                  <a:gd name="T7" fmla="*/ 1907 h 2361"/>
                  <a:gd name="T8" fmla="*/ 3118 w 3142"/>
                  <a:gd name="T9" fmla="*/ 1933 h 2361"/>
                  <a:gd name="T10" fmla="*/ 3127 w 3142"/>
                  <a:gd name="T11" fmla="*/ 1964 h 2361"/>
                  <a:gd name="T12" fmla="*/ 3135 w 3142"/>
                  <a:gd name="T13" fmla="*/ 2002 h 2361"/>
                  <a:gd name="T14" fmla="*/ 3141 w 3142"/>
                  <a:gd name="T15" fmla="*/ 2045 h 2361"/>
                  <a:gd name="T16" fmla="*/ 3142 w 3142"/>
                  <a:gd name="T17" fmla="*/ 2089 h 2361"/>
                  <a:gd name="T18" fmla="*/ 3137 w 3142"/>
                  <a:gd name="T19" fmla="*/ 2135 h 2361"/>
                  <a:gd name="T20" fmla="*/ 3125 w 3142"/>
                  <a:gd name="T21" fmla="*/ 2180 h 2361"/>
                  <a:gd name="T22" fmla="*/ 3103 w 3142"/>
                  <a:gd name="T23" fmla="*/ 2224 h 2361"/>
                  <a:gd name="T24" fmla="*/ 3071 w 3142"/>
                  <a:gd name="T25" fmla="*/ 2264 h 2361"/>
                  <a:gd name="T26" fmla="*/ 3026 w 3142"/>
                  <a:gd name="T27" fmla="*/ 2299 h 2361"/>
                  <a:gd name="T28" fmla="*/ 2966 w 3142"/>
                  <a:gd name="T29" fmla="*/ 2328 h 2361"/>
                  <a:gd name="T30" fmla="*/ 2891 w 3142"/>
                  <a:gd name="T31" fmla="*/ 2349 h 2361"/>
                  <a:gd name="T32" fmla="*/ 2798 w 3142"/>
                  <a:gd name="T33" fmla="*/ 2360 h 2361"/>
                  <a:gd name="T34" fmla="*/ 1571 w 3142"/>
                  <a:gd name="T35" fmla="*/ 2361 h 2361"/>
                  <a:gd name="T36" fmla="*/ 1379 w 3142"/>
                  <a:gd name="T37" fmla="*/ 2361 h 2361"/>
                  <a:gd name="T38" fmla="*/ 570 w 3142"/>
                  <a:gd name="T39" fmla="*/ 2361 h 2361"/>
                  <a:gd name="T40" fmla="*/ 398 w 3142"/>
                  <a:gd name="T41" fmla="*/ 2361 h 2361"/>
                  <a:gd name="T42" fmla="*/ 296 w 3142"/>
                  <a:gd name="T43" fmla="*/ 2355 h 2361"/>
                  <a:gd name="T44" fmla="*/ 211 w 3142"/>
                  <a:gd name="T45" fmla="*/ 2340 h 2361"/>
                  <a:gd name="T46" fmla="*/ 144 w 3142"/>
                  <a:gd name="T47" fmla="*/ 2314 h 2361"/>
                  <a:gd name="T48" fmla="*/ 93 w 3142"/>
                  <a:gd name="T49" fmla="*/ 2282 h 2361"/>
                  <a:gd name="T50" fmla="*/ 54 w 3142"/>
                  <a:gd name="T51" fmla="*/ 2245 h 2361"/>
                  <a:gd name="T52" fmla="*/ 27 w 3142"/>
                  <a:gd name="T53" fmla="*/ 2203 h 2361"/>
                  <a:gd name="T54" fmla="*/ 10 w 3142"/>
                  <a:gd name="T55" fmla="*/ 2158 h 2361"/>
                  <a:gd name="T56" fmla="*/ 2 w 3142"/>
                  <a:gd name="T57" fmla="*/ 2112 h 2361"/>
                  <a:gd name="T58" fmla="*/ 0 w 3142"/>
                  <a:gd name="T59" fmla="*/ 2066 h 2361"/>
                  <a:gd name="T60" fmla="*/ 4 w 3142"/>
                  <a:gd name="T61" fmla="*/ 2022 h 2361"/>
                  <a:gd name="T62" fmla="*/ 11 w 3142"/>
                  <a:gd name="T63" fmla="*/ 1983 h 2361"/>
                  <a:gd name="T64" fmla="*/ 20 w 3142"/>
                  <a:gd name="T65" fmla="*/ 1948 h 2361"/>
                  <a:gd name="T66" fmla="*/ 29 w 3142"/>
                  <a:gd name="T67" fmla="*/ 1919 h 2361"/>
                  <a:gd name="T68" fmla="*/ 37 w 3142"/>
                  <a:gd name="T69" fmla="*/ 1898 h 2361"/>
                  <a:gd name="T70" fmla="*/ 41 w 3142"/>
                  <a:gd name="T71" fmla="*/ 1888 h 2361"/>
                  <a:gd name="T72" fmla="*/ 889 w 3142"/>
                  <a:gd name="T73" fmla="*/ 632 h 2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42" h="2361">
                    <a:moveTo>
                      <a:pt x="889" y="0"/>
                    </a:moveTo>
                    <a:lnTo>
                      <a:pt x="2254" y="0"/>
                    </a:lnTo>
                    <a:lnTo>
                      <a:pt x="2254" y="632"/>
                    </a:lnTo>
                    <a:lnTo>
                      <a:pt x="3100" y="1886"/>
                    </a:lnTo>
                    <a:lnTo>
                      <a:pt x="3101" y="1888"/>
                    </a:lnTo>
                    <a:lnTo>
                      <a:pt x="3102" y="1892"/>
                    </a:lnTo>
                    <a:lnTo>
                      <a:pt x="3105" y="1898"/>
                    </a:lnTo>
                    <a:lnTo>
                      <a:pt x="3109" y="1907"/>
                    </a:lnTo>
                    <a:lnTo>
                      <a:pt x="3114" y="1919"/>
                    </a:lnTo>
                    <a:lnTo>
                      <a:pt x="3118" y="1933"/>
                    </a:lnTo>
                    <a:lnTo>
                      <a:pt x="3123" y="1948"/>
                    </a:lnTo>
                    <a:lnTo>
                      <a:pt x="3127" y="1964"/>
                    </a:lnTo>
                    <a:lnTo>
                      <a:pt x="3131" y="1983"/>
                    </a:lnTo>
                    <a:lnTo>
                      <a:pt x="3135" y="2002"/>
                    </a:lnTo>
                    <a:lnTo>
                      <a:pt x="3138" y="2022"/>
                    </a:lnTo>
                    <a:lnTo>
                      <a:pt x="3141" y="2045"/>
                    </a:lnTo>
                    <a:lnTo>
                      <a:pt x="3142" y="2066"/>
                    </a:lnTo>
                    <a:lnTo>
                      <a:pt x="3142" y="2089"/>
                    </a:lnTo>
                    <a:lnTo>
                      <a:pt x="3140" y="2112"/>
                    </a:lnTo>
                    <a:lnTo>
                      <a:pt x="3137" y="2135"/>
                    </a:lnTo>
                    <a:lnTo>
                      <a:pt x="3132" y="2158"/>
                    </a:lnTo>
                    <a:lnTo>
                      <a:pt x="3125" y="2180"/>
                    </a:lnTo>
                    <a:lnTo>
                      <a:pt x="3116" y="2203"/>
                    </a:lnTo>
                    <a:lnTo>
                      <a:pt x="3103" y="2224"/>
                    </a:lnTo>
                    <a:lnTo>
                      <a:pt x="3089" y="2245"/>
                    </a:lnTo>
                    <a:lnTo>
                      <a:pt x="3071" y="2264"/>
                    </a:lnTo>
                    <a:lnTo>
                      <a:pt x="3050" y="2282"/>
                    </a:lnTo>
                    <a:lnTo>
                      <a:pt x="3026" y="2299"/>
                    </a:lnTo>
                    <a:lnTo>
                      <a:pt x="2998" y="2314"/>
                    </a:lnTo>
                    <a:lnTo>
                      <a:pt x="2966" y="2328"/>
                    </a:lnTo>
                    <a:lnTo>
                      <a:pt x="2931" y="2340"/>
                    </a:lnTo>
                    <a:lnTo>
                      <a:pt x="2891" y="2349"/>
                    </a:lnTo>
                    <a:lnTo>
                      <a:pt x="2847" y="2355"/>
                    </a:lnTo>
                    <a:lnTo>
                      <a:pt x="2798" y="2360"/>
                    </a:lnTo>
                    <a:lnTo>
                      <a:pt x="2745" y="2361"/>
                    </a:lnTo>
                    <a:lnTo>
                      <a:pt x="1571" y="2361"/>
                    </a:lnTo>
                    <a:lnTo>
                      <a:pt x="1451" y="2361"/>
                    </a:lnTo>
                    <a:lnTo>
                      <a:pt x="1379" y="2361"/>
                    </a:lnTo>
                    <a:lnTo>
                      <a:pt x="666" y="2361"/>
                    </a:lnTo>
                    <a:lnTo>
                      <a:pt x="570" y="2361"/>
                    </a:lnTo>
                    <a:lnTo>
                      <a:pt x="480" y="2361"/>
                    </a:lnTo>
                    <a:lnTo>
                      <a:pt x="398" y="2361"/>
                    </a:lnTo>
                    <a:lnTo>
                      <a:pt x="344" y="2360"/>
                    </a:lnTo>
                    <a:lnTo>
                      <a:pt x="296" y="2355"/>
                    </a:lnTo>
                    <a:lnTo>
                      <a:pt x="251" y="2349"/>
                    </a:lnTo>
                    <a:lnTo>
                      <a:pt x="211" y="2340"/>
                    </a:lnTo>
                    <a:lnTo>
                      <a:pt x="176" y="2328"/>
                    </a:lnTo>
                    <a:lnTo>
                      <a:pt x="144" y="2314"/>
                    </a:lnTo>
                    <a:lnTo>
                      <a:pt x="116" y="2299"/>
                    </a:lnTo>
                    <a:lnTo>
                      <a:pt x="93" y="2282"/>
                    </a:lnTo>
                    <a:lnTo>
                      <a:pt x="71" y="2264"/>
                    </a:lnTo>
                    <a:lnTo>
                      <a:pt x="54" y="2245"/>
                    </a:lnTo>
                    <a:lnTo>
                      <a:pt x="39" y="2224"/>
                    </a:lnTo>
                    <a:lnTo>
                      <a:pt x="27" y="2203"/>
                    </a:lnTo>
                    <a:lnTo>
                      <a:pt x="18" y="2180"/>
                    </a:lnTo>
                    <a:lnTo>
                      <a:pt x="10" y="2158"/>
                    </a:lnTo>
                    <a:lnTo>
                      <a:pt x="5" y="2135"/>
                    </a:lnTo>
                    <a:lnTo>
                      <a:pt x="2" y="2112"/>
                    </a:lnTo>
                    <a:lnTo>
                      <a:pt x="0" y="2089"/>
                    </a:lnTo>
                    <a:lnTo>
                      <a:pt x="0" y="2066"/>
                    </a:lnTo>
                    <a:lnTo>
                      <a:pt x="1" y="2045"/>
                    </a:lnTo>
                    <a:lnTo>
                      <a:pt x="4" y="2022"/>
                    </a:lnTo>
                    <a:lnTo>
                      <a:pt x="7" y="2002"/>
                    </a:lnTo>
                    <a:lnTo>
                      <a:pt x="11" y="1983"/>
                    </a:lnTo>
                    <a:lnTo>
                      <a:pt x="15" y="1964"/>
                    </a:lnTo>
                    <a:lnTo>
                      <a:pt x="20" y="1948"/>
                    </a:lnTo>
                    <a:lnTo>
                      <a:pt x="25" y="1933"/>
                    </a:lnTo>
                    <a:lnTo>
                      <a:pt x="29" y="1919"/>
                    </a:lnTo>
                    <a:lnTo>
                      <a:pt x="33" y="1907"/>
                    </a:lnTo>
                    <a:lnTo>
                      <a:pt x="37" y="1898"/>
                    </a:lnTo>
                    <a:lnTo>
                      <a:pt x="40" y="1892"/>
                    </a:lnTo>
                    <a:lnTo>
                      <a:pt x="41" y="1888"/>
                    </a:lnTo>
                    <a:lnTo>
                      <a:pt x="42" y="1886"/>
                    </a:lnTo>
                    <a:lnTo>
                      <a:pt x="889" y="632"/>
                    </a:lnTo>
                    <a:lnTo>
                      <a:pt x="889" y="0"/>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9"/>
              <p:cNvSpPr>
                <a:spLocks noEditPoints="1"/>
              </p:cNvSpPr>
              <p:nvPr/>
            </p:nvSpPr>
            <p:spPr bwMode="auto">
              <a:xfrm>
                <a:off x="1439" y="777"/>
                <a:ext cx="185" cy="186"/>
              </a:xfrm>
              <a:custGeom>
                <a:avLst/>
                <a:gdLst>
                  <a:gd name="T0" fmla="*/ 1025 w 3142"/>
                  <a:gd name="T1" fmla="*/ 1481 h 3169"/>
                  <a:gd name="T2" fmla="*/ 163 w 3142"/>
                  <a:gd name="T3" fmla="*/ 2758 h 3169"/>
                  <a:gd name="T4" fmla="*/ 151 w 3142"/>
                  <a:gd name="T5" fmla="*/ 2790 h 3169"/>
                  <a:gd name="T6" fmla="*/ 141 w 3142"/>
                  <a:gd name="T7" fmla="*/ 2830 h 3169"/>
                  <a:gd name="T8" fmla="*/ 136 w 3142"/>
                  <a:gd name="T9" fmla="*/ 2876 h 3169"/>
                  <a:gd name="T10" fmla="*/ 139 w 3142"/>
                  <a:gd name="T11" fmla="*/ 2921 h 3169"/>
                  <a:gd name="T12" fmla="*/ 155 w 3142"/>
                  <a:gd name="T13" fmla="*/ 2961 h 3169"/>
                  <a:gd name="T14" fmla="*/ 188 w 3142"/>
                  <a:gd name="T15" fmla="*/ 2993 h 3169"/>
                  <a:gd name="T16" fmla="*/ 240 w 3142"/>
                  <a:gd name="T17" fmla="*/ 3015 h 3169"/>
                  <a:gd name="T18" fmla="*/ 311 w 3142"/>
                  <a:gd name="T19" fmla="*/ 3029 h 3169"/>
                  <a:gd name="T20" fmla="*/ 398 w 3142"/>
                  <a:gd name="T21" fmla="*/ 3034 h 3169"/>
                  <a:gd name="T22" fmla="*/ 2790 w 3142"/>
                  <a:gd name="T23" fmla="*/ 3033 h 3169"/>
                  <a:gd name="T24" fmla="*/ 2869 w 3142"/>
                  <a:gd name="T25" fmla="*/ 3023 h 3169"/>
                  <a:gd name="T26" fmla="*/ 2931 w 3142"/>
                  <a:gd name="T27" fmla="*/ 3005 h 3169"/>
                  <a:gd name="T28" fmla="*/ 2974 w 3142"/>
                  <a:gd name="T29" fmla="*/ 2977 h 3169"/>
                  <a:gd name="T30" fmla="*/ 2998 w 3142"/>
                  <a:gd name="T31" fmla="*/ 2942 h 3169"/>
                  <a:gd name="T32" fmla="*/ 3006 w 3142"/>
                  <a:gd name="T33" fmla="*/ 2898 h 3169"/>
                  <a:gd name="T34" fmla="*/ 3004 w 3142"/>
                  <a:gd name="T35" fmla="*/ 2851 h 3169"/>
                  <a:gd name="T36" fmla="*/ 2996 w 3142"/>
                  <a:gd name="T37" fmla="*/ 2807 h 3169"/>
                  <a:gd name="T38" fmla="*/ 2985 w 3142"/>
                  <a:gd name="T39" fmla="*/ 2771 h 3169"/>
                  <a:gd name="T40" fmla="*/ 2141 w 3142"/>
                  <a:gd name="T41" fmla="*/ 1515 h 3169"/>
                  <a:gd name="T42" fmla="*/ 2118 w 3142"/>
                  <a:gd name="T43" fmla="*/ 135 h 3169"/>
                  <a:gd name="T44" fmla="*/ 889 w 3142"/>
                  <a:gd name="T45" fmla="*/ 0 h 3169"/>
                  <a:gd name="T46" fmla="*/ 2254 w 3142"/>
                  <a:gd name="T47" fmla="*/ 1440 h 3169"/>
                  <a:gd name="T48" fmla="*/ 3101 w 3142"/>
                  <a:gd name="T49" fmla="*/ 2696 h 3169"/>
                  <a:gd name="T50" fmla="*/ 3105 w 3142"/>
                  <a:gd name="T51" fmla="*/ 2706 h 3169"/>
                  <a:gd name="T52" fmla="*/ 3114 w 3142"/>
                  <a:gd name="T53" fmla="*/ 2727 h 3169"/>
                  <a:gd name="T54" fmla="*/ 3123 w 3142"/>
                  <a:gd name="T55" fmla="*/ 2756 h 3169"/>
                  <a:gd name="T56" fmla="*/ 3131 w 3142"/>
                  <a:gd name="T57" fmla="*/ 2791 h 3169"/>
                  <a:gd name="T58" fmla="*/ 3138 w 3142"/>
                  <a:gd name="T59" fmla="*/ 2830 h 3169"/>
                  <a:gd name="T60" fmla="*/ 3142 w 3142"/>
                  <a:gd name="T61" fmla="*/ 2874 h 3169"/>
                  <a:gd name="T62" fmla="*/ 3140 w 3142"/>
                  <a:gd name="T63" fmla="*/ 2920 h 3169"/>
                  <a:gd name="T64" fmla="*/ 3132 w 3142"/>
                  <a:gd name="T65" fmla="*/ 2966 h 3169"/>
                  <a:gd name="T66" fmla="*/ 3116 w 3142"/>
                  <a:gd name="T67" fmla="*/ 3011 h 3169"/>
                  <a:gd name="T68" fmla="*/ 3089 w 3142"/>
                  <a:gd name="T69" fmla="*/ 3053 h 3169"/>
                  <a:gd name="T70" fmla="*/ 3050 w 3142"/>
                  <a:gd name="T71" fmla="*/ 3090 h 3169"/>
                  <a:gd name="T72" fmla="*/ 2998 w 3142"/>
                  <a:gd name="T73" fmla="*/ 3122 h 3169"/>
                  <a:gd name="T74" fmla="*/ 2931 w 3142"/>
                  <a:gd name="T75" fmla="*/ 3148 h 3169"/>
                  <a:gd name="T76" fmla="*/ 2847 w 3142"/>
                  <a:gd name="T77" fmla="*/ 3163 h 3169"/>
                  <a:gd name="T78" fmla="*/ 2745 w 3142"/>
                  <a:gd name="T79" fmla="*/ 3169 h 3169"/>
                  <a:gd name="T80" fmla="*/ 1451 w 3142"/>
                  <a:gd name="T81" fmla="*/ 3169 h 3169"/>
                  <a:gd name="T82" fmla="*/ 666 w 3142"/>
                  <a:gd name="T83" fmla="*/ 3169 h 3169"/>
                  <a:gd name="T84" fmla="*/ 480 w 3142"/>
                  <a:gd name="T85" fmla="*/ 3169 h 3169"/>
                  <a:gd name="T86" fmla="*/ 344 w 3142"/>
                  <a:gd name="T87" fmla="*/ 3168 h 3169"/>
                  <a:gd name="T88" fmla="*/ 251 w 3142"/>
                  <a:gd name="T89" fmla="*/ 3157 h 3169"/>
                  <a:gd name="T90" fmla="*/ 176 w 3142"/>
                  <a:gd name="T91" fmla="*/ 3136 h 3169"/>
                  <a:gd name="T92" fmla="*/ 116 w 3142"/>
                  <a:gd name="T93" fmla="*/ 3107 h 3169"/>
                  <a:gd name="T94" fmla="*/ 71 w 3142"/>
                  <a:gd name="T95" fmla="*/ 3072 h 3169"/>
                  <a:gd name="T96" fmla="*/ 39 w 3142"/>
                  <a:gd name="T97" fmla="*/ 3032 h 3169"/>
                  <a:gd name="T98" fmla="*/ 18 w 3142"/>
                  <a:gd name="T99" fmla="*/ 2988 h 3169"/>
                  <a:gd name="T100" fmla="*/ 5 w 3142"/>
                  <a:gd name="T101" fmla="*/ 2943 h 3169"/>
                  <a:gd name="T102" fmla="*/ 0 w 3142"/>
                  <a:gd name="T103" fmla="*/ 2897 h 3169"/>
                  <a:gd name="T104" fmla="*/ 1 w 3142"/>
                  <a:gd name="T105" fmla="*/ 2853 h 3169"/>
                  <a:gd name="T106" fmla="*/ 7 w 3142"/>
                  <a:gd name="T107" fmla="*/ 2810 h 3169"/>
                  <a:gd name="T108" fmla="*/ 15 w 3142"/>
                  <a:gd name="T109" fmla="*/ 2772 h 3169"/>
                  <a:gd name="T110" fmla="*/ 25 w 3142"/>
                  <a:gd name="T111" fmla="*/ 2741 h 3169"/>
                  <a:gd name="T112" fmla="*/ 33 w 3142"/>
                  <a:gd name="T113" fmla="*/ 2715 h 3169"/>
                  <a:gd name="T114" fmla="*/ 40 w 3142"/>
                  <a:gd name="T115" fmla="*/ 2700 h 3169"/>
                  <a:gd name="T116" fmla="*/ 42 w 3142"/>
                  <a:gd name="T117" fmla="*/ 2694 h 3169"/>
                  <a:gd name="T118" fmla="*/ 889 w 3142"/>
                  <a:gd name="T119" fmla="*/ 0 h 3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142" h="3169">
                    <a:moveTo>
                      <a:pt x="1025" y="135"/>
                    </a:moveTo>
                    <a:lnTo>
                      <a:pt x="1025" y="1481"/>
                    </a:lnTo>
                    <a:lnTo>
                      <a:pt x="1001" y="1515"/>
                    </a:lnTo>
                    <a:lnTo>
                      <a:pt x="163" y="2758"/>
                    </a:lnTo>
                    <a:lnTo>
                      <a:pt x="157" y="2772"/>
                    </a:lnTo>
                    <a:lnTo>
                      <a:pt x="151" y="2790"/>
                    </a:lnTo>
                    <a:lnTo>
                      <a:pt x="146" y="2809"/>
                    </a:lnTo>
                    <a:lnTo>
                      <a:pt x="141" y="2830"/>
                    </a:lnTo>
                    <a:lnTo>
                      <a:pt x="138" y="2854"/>
                    </a:lnTo>
                    <a:lnTo>
                      <a:pt x="136" y="2876"/>
                    </a:lnTo>
                    <a:lnTo>
                      <a:pt x="136" y="2900"/>
                    </a:lnTo>
                    <a:lnTo>
                      <a:pt x="139" y="2921"/>
                    </a:lnTo>
                    <a:lnTo>
                      <a:pt x="145" y="2943"/>
                    </a:lnTo>
                    <a:lnTo>
                      <a:pt x="155" y="2961"/>
                    </a:lnTo>
                    <a:lnTo>
                      <a:pt x="169" y="2977"/>
                    </a:lnTo>
                    <a:lnTo>
                      <a:pt x="188" y="2993"/>
                    </a:lnTo>
                    <a:lnTo>
                      <a:pt x="212" y="3005"/>
                    </a:lnTo>
                    <a:lnTo>
                      <a:pt x="240" y="3015"/>
                    </a:lnTo>
                    <a:lnTo>
                      <a:pt x="273" y="3023"/>
                    </a:lnTo>
                    <a:lnTo>
                      <a:pt x="311" y="3029"/>
                    </a:lnTo>
                    <a:lnTo>
                      <a:pt x="352" y="3033"/>
                    </a:lnTo>
                    <a:lnTo>
                      <a:pt x="398" y="3034"/>
                    </a:lnTo>
                    <a:lnTo>
                      <a:pt x="2745" y="3034"/>
                    </a:lnTo>
                    <a:lnTo>
                      <a:pt x="2790" y="3033"/>
                    </a:lnTo>
                    <a:lnTo>
                      <a:pt x="2832" y="3029"/>
                    </a:lnTo>
                    <a:lnTo>
                      <a:pt x="2869" y="3023"/>
                    </a:lnTo>
                    <a:lnTo>
                      <a:pt x="2902" y="3015"/>
                    </a:lnTo>
                    <a:lnTo>
                      <a:pt x="2931" y="3005"/>
                    </a:lnTo>
                    <a:lnTo>
                      <a:pt x="2955" y="2993"/>
                    </a:lnTo>
                    <a:lnTo>
                      <a:pt x="2974" y="2977"/>
                    </a:lnTo>
                    <a:lnTo>
                      <a:pt x="2988" y="2961"/>
                    </a:lnTo>
                    <a:lnTo>
                      <a:pt x="2998" y="2942"/>
                    </a:lnTo>
                    <a:lnTo>
                      <a:pt x="3003" y="2920"/>
                    </a:lnTo>
                    <a:lnTo>
                      <a:pt x="3006" y="2898"/>
                    </a:lnTo>
                    <a:lnTo>
                      <a:pt x="3006" y="2874"/>
                    </a:lnTo>
                    <a:lnTo>
                      <a:pt x="3004" y="2851"/>
                    </a:lnTo>
                    <a:lnTo>
                      <a:pt x="3000" y="2828"/>
                    </a:lnTo>
                    <a:lnTo>
                      <a:pt x="2996" y="2807"/>
                    </a:lnTo>
                    <a:lnTo>
                      <a:pt x="2990" y="2788"/>
                    </a:lnTo>
                    <a:lnTo>
                      <a:pt x="2985" y="2771"/>
                    </a:lnTo>
                    <a:lnTo>
                      <a:pt x="2981" y="2759"/>
                    </a:lnTo>
                    <a:lnTo>
                      <a:pt x="2141" y="1515"/>
                    </a:lnTo>
                    <a:lnTo>
                      <a:pt x="2118" y="1481"/>
                    </a:lnTo>
                    <a:lnTo>
                      <a:pt x="2118" y="135"/>
                    </a:lnTo>
                    <a:lnTo>
                      <a:pt x="1025" y="135"/>
                    </a:lnTo>
                    <a:close/>
                    <a:moveTo>
                      <a:pt x="889" y="0"/>
                    </a:moveTo>
                    <a:lnTo>
                      <a:pt x="2254" y="0"/>
                    </a:lnTo>
                    <a:lnTo>
                      <a:pt x="2254" y="1440"/>
                    </a:lnTo>
                    <a:lnTo>
                      <a:pt x="3100" y="2694"/>
                    </a:lnTo>
                    <a:lnTo>
                      <a:pt x="3101" y="2696"/>
                    </a:lnTo>
                    <a:lnTo>
                      <a:pt x="3102" y="2700"/>
                    </a:lnTo>
                    <a:lnTo>
                      <a:pt x="3105" y="2706"/>
                    </a:lnTo>
                    <a:lnTo>
                      <a:pt x="3109" y="2715"/>
                    </a:lnTo>
                    <a:lnTo>
                      <a:pt x="3114" y="2727"/>
                    </a:lnTo>
                    <a:lnTo>
                      <a:pt x="3118" y="2741"/>
                    </a:lnTo>
                    <a:lnTo>
                      <a:pt x="3123" y="2756"/>
                    </a:lnTo>
                    <a:lnTo>
                      <a:pt x="3127" y="2772"/>
                    </a:lnTo>
                    <a:lnTo>
                      <a:pt x="3131" y="2791"/>
                    </a:lnTo>
                    <a:lnTo>
                      <a:pt x="3135" y="2810"/>
                    </a:lnTo>
                    <a:lnTo>
                      <a:pt x="3138" y="2830"/>
                    </a:lnTo>
                    <a:lnTo>
                      <a:pt x="3141" y="2853"/>
                    </a:lnTo>
                    <a:lnTo>
                      <a:pt x="3142" y="2874"/>
                    </a:lnTo>
                    <a:lnTo>
                      <a:pt x="3142" y="2897"/>
                    </a:lnTo>
                    <a:lnTo>
                      <a:pt x="3140" y="2920"/>
                    </a:lnTo>
                    <a:lnTo>
                      <a:pt x="3137" y="2943"/>
                    </a:lnTo>
                    <a:lnTo>
                      <a:pt x="3132" y="2966"/>
                    </a:lnTo>
                    <a:lnTo>
                      <a:pt x="3125" y="2988"/>
                    </a:lnTo>
                    <a:lnTo>
                      <a:pt x="3116" y="3011"/>
                    </a:lnTo>
                    <a:lnTo>
                      <a:pt x="3103" y="3032"/>
                    </a:lnTo>
                    <a:lnTo>
                      <a:pt x="3089" y="3053"/>
                    </a:lnTo>
                    <a:lnTo>
                      <a:pt x="3071" y="3072"/>
                    </a:lnTo>
                    <a:lnTo>
                      <a:pt x="3050" y="3090"/>
                    </a:lnTo>
                    <a:lnTo>
                      <a:pt x="3026" y="3107"/>
                    </a:lnTo>
                    <a:lnTo>
                      <a:pt x="2998" y="3122"/>
                    </a:lnTo>
                    <a:lnTo>
                      <a:pt x="2966" y="3136"/>
                    </a:lnTo>
                    <a:lnTo>
                      <a:pt x="2931" y="3148"/>
                    </a:lnTo>
                    <a:lnTo>
                      <a:pt x="2891" y="3157"/>
                    </a:lnTo>
                    <a:lnTo>
                      <a:pt x="2847" y="3163"/>
                    </a:lnTo>
                    <a:lnTo>
                      <a:pt x="2798" y="3168"/>
                    </a:lnTo>
                    <a:lnTo>
                      <a:pt x="2745" y="3169"/>
                    </a:lnTo>
                    <a:lnTo>
                      <a:pt x="1571" y="3169"/>
                    </a:lnTo>
                    <a:lnTo>
                      <a:pt x="1451" y="3169"/>
                    </a:lnTo>
                    <a:lnTo>
                      <a:pt x="1379" y="3169"/>
                    </a:lnTo>
                    <a:lnTo>
                      <a:pt x="666" y="3169"/>
                    </a:lnTo>
                    <a:lnTo>
                      <a:pt x="570" y="3169"/>
                    </a:lnTo>
                    <a:lnTo>
                      <a:pt x="480" y="3169"/>
                    </a:lnTo>
                    <a:lnTo>
                      <a:pt x="398" y="3169"/>
                    </a:lnTo>
                    <a:lnTo>
                      <a:pt x="344" y="3168"/>
                    </a:lnTo>
                    <a:lnTo>
                      <a:pt x="296" y="3163"/>
                    </a:lnTo>
                    <a:lnTo>
                      <a:pt x="251" y="3157"/>
                    </a:lnTo>
                    <a:lnTo>
                      <a:pt x="211" y="3148"/>
                    </a:lnTo>
                    <a:lnTo>
                      <a:pt x="176" y="3136"/>
                    </a:lnTo>
                    <a:lnTo>
                      <a:pt x="144" y="3122"/>
                    </a:lnTo>
                    <a:lnTo>
                      <a:pt x="116" y="3107"/>
                    </a:lnTo>
                    <a:lnTo>
                      <a:pt x="93" y="3090"/>
                    </a:lnTo>
                    <a:lnTo>
                      <a:pt x="71" y="3072"/>
                    </a:lnTo>
                    <a:lnTo>
                      <a:pt x="54" y="3053"/>
                    </a:lnTo>
                    <a:lnTo>
                      <a:pt x="39" y="3032"/>
                    </a:lnTo>
                    <a:lnTo>
                      <a:pt x="27" y="3011"/>
                    </a:lnTo>
                    <a:lnTo>
                      <a:pt x="18" y="2988"/>
                    </a:lnTo>
                    <a:lnTo>
                      <a:pt x="10" y="2966"/>
                    </a:lnTo>
                    <a:lnTo>
                      <a:pt x="5" y="2943"/>
                    </a:lnTo>
                    <a:lnTo>
                      <a:pt x="2" y="2920"/>
                    </a:lnTo>
                    <a:lnTo>
                      <a:pt x="0" y="2897"/>
                    </a:lnTo>
                    <a:lnTo>
                      <a:pt x="0" y="2874"/>
                    </a:lnTo>
                    <a:lnTo>
                      <a:pt x="1" y="2853"/>
                    </a:lnTo>
                    <a:lnTo>
                      <a:pt x="4" y="2830"/>
                    </a:lnTo>
                    <a:lnTo>
                      <a:pt x="7" y="2810"/>
                    </a:lnTo>
                    <a:lnTo>
                      <a:pt x="11" y="2791"/>
                    </a:lnTo>
                    <a:lnTo>
                      <a:pt x="15" y="2772"/>
                    </a:lnTo>
                    <a:lnTo>
                      <a:pt x="20" y="2756"/>
                    </a:lnTo>
                    <a:lnTo>
                      <a:pt x="25" y="2741"/>
                    </a:lnTo>
                    <a:lnTo>
                      <a:pt x="29" y="2727"/>
                    </a:lnTo>
                    <a:lnTo>
                      <a:pt x="33" y="2715"/>
                    </a:lnTo>
                    <a:lnTo>
                      <a:pt x="37" y="2706"/>
                    </a:lnTo>
                    <a:lnTo>
                      <a:pt x="40" y="2700"/>
                    </a:lnTo>
                    <a:lnTo>
                      <a:pt x="41" y="2696"/>
                    </a:lnTo>
                    <a:lnTo>
                      <a:pt x="42" y="2694"/>
                    </a:lnTo>
                    <a:lnTo>
                      <a:pt x="889" y="1440"/>
                    </a:lnTo>
                    <a:lnTo>
                      <a:pt x="889" y="0"/>
                    </a:lnTo>
                    <a:close/>
                  </a:path>
                </a:pathLst>
              </a:custGeom>
              <a:solidFill>
                <a:schemeClr val="accent4"/>
              </a:solidFill>
              <a:ln w="0">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0"/>
              <p:cNvSpPr>
                <a:spLocks/>
              </p:cNvSpPr>
              <p:nvPr/>
            </p:nvSpPr>
            <p:spPr bwMode="auto">
              <a:xfrm>
                <a:off x="1480" y="769"/>
                <a:ext cx="104" cy="16"/>
              </a:xfrm>
              <a:custGeom>
                <a:avLst/>
                <a:gdLst>
                  <a:gd name="T0" fmla="*/ 131 w 1768"/>
                  <a:gd name="T1" fmla="*/ 0 h 270"/>
                  <a:gd name="T2" fmla="*/ 1638 w 1768"/>
                  <a:gd name="T3" fmla="*/ 0 h 270"/>
                  <a:gd name="T4" fmla="*/ 1664 w 1768"/>
                  <a:gd name="T5" fmla="*/ 3 h 270"/>
                  <a:gd name="T6" fmla="*/ 1689 w 1768"/>
                  <a:gd name="T7" fmla="*/ 11 h 270"/>
                  <a:gd name="T8" fmla="*/ 1711 w 1768"/>
                  <a:gd name="T9" fmla="*/ 24 h 270"/>
                  <a:gd name="T10" fmla="*/ 1730 w 1768"/>
                  <a:gd name="T11" fmla="*/ 40 h 270"/>
                  <a:gd name="T12" fmla="*/ 1746 w 1768"/>
                  <a:gd name="T13" fmla="*/ 59 h 270"/>
                  <a:gd name="T14" fmla="*/ 1758 w 1768"/>
                  <a:gd name="T15" fmla="*/ 83 h 270"/>
                  <a:gd name="T16" fmla="*/ 1765 w 1768"/>
                  <a:gd name="T17" fmla="*/ 107 h 270"/>
                  <a:gd name="T18" fmla="*/ 1768 w 1768"/>
                  <a:gd name="T19" fmla="*/ 135 h 270"/>
                  <a:gd name="T20" fmla="*/ 1765 w 1768"/>
                  <a:gd name="T21" fmla="*/ 163 h 270"/>
                  <a:gd name="T22" fmla="*/ 1758 w 1768"/>
                  <a:gd name="T23" fmla="*/ 187 h 270"/>
                  <a:gd name="T24" fmla="*/ 1746 w 1768"/>
                  <a:gd name="T25" fmla="*/ 210 h 270"/>
                  <a:gd name="T26" fmla="*/ 1730 w 1768"/>
                  <a:gd name="T27" fmla="*/ 230 h 270"/>
                  <a:gd name="T28" fmla="*/ 1711 w 1768"/>
                  <a:gd name="T29" fmla="*/ 246 h 270"/>
                  <a:gd name="T30" fmla="*/ 1689 w 1768"/>
                  <a:gd name="T31" fmla="*/ 259 h 270"/>
                  <a:gd name="T32" fmla="*/ 1664 w 1768"/>
                  <a:gd name="T33" fmla="*/ 267 h 270"/>
                  <a:gd name="T34" fmla="*/ 1638 w 1768"/>
                  <a:gd name="T35" fmla="*/ 270 h 270"/>
                  <a:gd name="T36" fmla="*/ 131 w 1768"/>
                  <a:gd name="T37" fmla="*/ 270 h 270"/>
                  <a:gd name="T38" fmla="*/ 104 w 1768"/>
                  <a:gd name="T39" fmla="*/ 267 h 270"/>
                  <a:gd name="T40" fmla="*/ 80 w 1768"/>
                  <a:gd name="T41" fmla="*/ 259 h 270"/>
                  <a:gd name="T42" fmla="*/ 58 w 1768"/>
                  <a:gd name="T43" fmla="*/ 246 h 270"/>
                  <a:gd name="T44" fmla="*/ 39 w 1768"/>
                  <a:gd name="T45" fmla="*/ 230 h 270"/>
                  <a:gd name="T46" fmla="*/ 23 w 1768"/>
                  <a:gd name="T47" fmla="*/ 210 h 270"/>
                  <a:gd name="T48" fmla="*/ 11 w 1768"/>
                  <a:gd name="T49" fmla="*/ 187 h 270"/>
                  <a:gd name="T50" fmla="*/ 4 w 1768"/>
                  <a:gd name="T51" fmla="*/ 163 h 270"/>
                  <a:gd name="T52" fmla="*/ 0 w 1768"/>
                  <a:gd name="T53" fmla="*/ 135 h 270"/>
                  <a:gd name="T54" fmla="*/ 4 w 1768"/>
                  <a:gd name="T55" fmla="*/ 107 h 270"/>
                  <a:gd name="T56" fmla="*/ 11 w 1768"/>
                  <a:gd name="T57" fmla="*/ 83 h 270"/>
                  <a:gd name="T58" fmla="*/ 23 w 1768"/>
                  <a:gd name="T59" fmla="*/ 59 h 270"/>
                  <a:gd name="T60" fmla="*/ 39 w 1768"/>
                  <a:gd name="T61" fmla="*/ 40 h 270"/>
                  <a:gd name="T62" fmla="*/ 58 w 1768"/>
                  <a:gd name="T63" fmla="*/ 24 h 270"/>
                  <a:gd name="T64" fmla="*/ 80 w 1768"/>
                  <a:gd name="T65" fmla="*/ 11 h 270"/>
                  <a:gd name="T66" fmla="*/ 104 w 1768"/>
                  <a:gd name="T67" fmla="*/ 3 h 270"/>
                  <a:gd name="T68" fmla="*/ 131 w 1768"/>
                  <a:gd name="T69" fmla="*/ 0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68" h="270">
                    <a:moveTo>
                      <a:pt x="131" y="0"/>
                    </a:moveTo>
                    <a:lnTo>
                      <a:pt x="1638" y="0"/>
                    </a:lnTo>
                    <a:lnTo>
                      <a:pt x="1664" y="3"/>
                    </a:lnTo>
                    <a:lnTo>
                      <a:pt x="1689" y="11"/>
                    </a:lnTo>
                    <a:lnTo>
                      <a:pt x="1711" y="24"/>
                    </a:lnTo>
                    <a:lnTo>
                      <a:pt x="1730" y="40"/>
                    </a:lnTo>
                    <a:lnTo>
                      <a:pt x="1746" y="59"/>
                    </a:lnTo>
                    <a:lnTo>
                      <a:pt x="1758" y="83"/>
                    </a:lnTo>
                    <a:lnTo>
                      <a:pt x="1765" y="107"/>
                    </a:lnTo>
                    <a:lnTo>
                      <a:pt x="1768" y="135"/>
                    </a:lnTo>
                    <a:lnTo>
                      <a:pt x="1765" y="163"/>
                    </a:lnTo>
                    <a:lnTo>
                      <a:pt x="1758" y="187"/>
                    </a:lnTo>
                    <a:lnTo>
                      <a:pt x="1746" y="210"/>
                    </a:lnTo>
                    <a:lnTo>
                      <a:pt x="1730" y="230"/>
                    </a:lnTo>
                    <a:lnTo>
                      <a:pt x="1711" y="246"/>
                    </a:lnTo>
                    <a:lnTo>
                      <a:pt x="1689" y="259"/>
                    </a:lnTo>
                    <a:lnTo>
                      <a:pt x="1664" y="267"/>
                    </a:lnTo>
                    <a:lnTo>
                      <a:pt x="1638" y="270"/>
                    </a:lnTo>
                    <a:lnTo>
                      <a:pt x="131" y="270"/>
                    </a:lnTo>
                    <a:lnTo>
                      <a:pt x="104" y="267"/>
                    </a:lnTo>
                    <a:lnTo>
                      <a:pt x="80" y="259"/>
                    </a:lnTo>
                    <a:lnTo>
                      <a:pt x="58" y="246"/>
                    </a:lnTo>
                    <a:lnTo>
                      <a:pt x="39" y="230"/>
                    </a:lnTo>
                    <a:lnTo>
                      <a:pt x="23" y="210"/>
                    </a:lnTo>
                    <a:lnTo>
                      <a:pt x="11" y="187"/>
                    </a:lnTo>
                    <a:lnTo>
                      <a:pt x="4" y="163"/>
                    </a:lnTo>
                    <a:lnTo>
                      <a:pt x="0" y="135"/>
                    </a:lnTo>
                    <a:lnTo>
                      <a:pt x="4" y="107"/>
                    </a:lnTo>
                    <a:lnTo>
                      <a:pt x="11" y="83"/>
                    </a:lnTo>
                    <a:lnTo>
                      <a:pt x="23" y="59"/>
                    </a:lnTo>
                    <a:lnTo>
                      <a:pt x="39" y="40"/>
                    </a:lnTo>
                    <a:lnTo>
                      <a:pt x="58" y="24"/>
                    </a:lnTo>
                    <a:lnTo>
                      <a:pt x="80" y="11"/>
                    </a:lnTo>
                    <a:lnTo>
                      <a:pt x="104" y="3"/>
                    </a:lnTo>
                    <a:lnTo>
                      <a:pt x="13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11"/>
              <p:cNvSpPr>
                <a:spLocks noEditPoints="1"/>
              </p:cNvSpPr>
              <p:nvPr/>
            </p:nvSpPr>
            <p:spPr bwMode="auto">
              <a:xfrm>
                <a:off x="1476" y="765"/>
                <a:ext cx="112" cy="24"/>
              </a:xfrm>
              <a:custGeom>
                <a:avLst/>
                <a:gdLst>
                  <a:gd name="T0" fmla="*/ 182 w 1904"/>
                  <a:gd name="T1" fmla="*/ 137 h 404"/>
                  <a:gd name="T2" fmla="*/ 155 w 1904"/>
                  <a:gd name="T3" fmla="*/ 154 h 404"/>
                  <a:gd name="T4" fmla="*/ 138 w 1904"/>
                  <a:gd name="T5" fmla="*/ 185 h 404"/>
                  <a:gd name="T6" fmla="*/ 138 w 1904"/>
                  <a:gd name="T7" fmla="*/ 220 h 404"/>
                  <a:gd name="T8" fmla="*/ 155 w 1904"/>
                  <a:gd name="T9" fmla="*/ 250 h 404"/>
                  <a:gd name="T10" fmla="*/ 182 w 1904"/>
                  <a:gd name="T11" fmla="*/ 267 h 404"/>
                  <a:gd name="T12" fmla="*/ 1706 w 1904"/>
                  <a:gd name="T13" fmla="*/ 269 h 404"/>
                  <a:gd name="T14" fmla="*/ 1738 w 1904"/>
                  <a:gd name="T15" fmla="*/ 260 h 404"/>
                  <a:gd name="T16" fmla="*/ 1760 w 1904"/>
                  <a:gd name="T17" fmla="*/ 236 h 404"/>
                  <a:gd name="T18" fmla="*/ 1768 w 1904"/>
                  <a:gd name="T19" fmla="*/ 202 h 404"/>
                  <a:gd name="T20" fmla="*/ 1760 w 1904"/>
                  <a:gd name="T21" fmla="*/ 168 h 404"/>
                  <a:gd name="T22" fmla="*/ 1738 w 1904"/>
                  <a:gd name="T23" fmla="*/ 144 h 404"/>
                  <a:gd name="T24" fmla="*/ 1706 w 1904"/>
                  <a:gd name="T25" fmla="*/ 135 h 404"/>
                  <a:gd name="T26" fmla="*/ 199 w 1904"/>
                  <a:gd name="T27" fmla="*/ 0 h 404"/>
                  <a:gd name="T28" fmla="*/ 1739 w 1904"/>
                  <a:gd name="T29" fmla="*/ 3 h 404"/>
                  <a:gd name="T30" fmla="*/ 1797 w 1904"/>
                  <a:gd name="T31" fmla="*/ 22 h 404"/>
                  <a:gd name="T32" fmla="*/ 1847 w 1904"/>
                  <a:gd name="T33" fmla="*/ 59 h 404"/>
                  <a:gd name="T34" fmla="*/ 1883 w 1904"/>
                  <a:gd name="T35" fmla="*/ 109 h 404"/>
                  <a:gd name="T36" fmla="*/ 1902 w 1904"/>
                  <a:gd name="T37" fmla="*/ 169 h 404"/>
                  <a:gd name="T38" fmla="*/ 1902 w 1904"/>
                  <a:gd name="T39" fmla="*/ 235 h 404"/>
                  <a:gd name="T40" fmla="*/ 1883 w 1904"/>
                  <a:gd name="T41" fmla="*/ 295 h 404"/>
                  <a:gd name="T42" fmla="*/ 1847 w 1904"/>
                  <a:gd name="T43" fmla="*/ 345 h 404"/>
                  <a:gd name="T44" fmla="*/ 1797 w 1904"/>
                  <a:gd name="T45" fmla="*/ 381 h 404"/>
                  <a:gd name="T46" fmla="*/ 1739 w 1904"/>
                  <a:gd name="T47" fmla="*/ 401 h 404"/>
                  <a:gd name="T48" fmla="*/ 199 w 1904"/>
                  <a:gd name="T49" fmla="*/ 404 h 404"/>
                  <a:gd name="T50" fmla="*/ 136 w 1904"/>
                  <a:gd name="T51" fmla="*/ 394 h 404"/>
                  <a:gd name="T52" fmla="*/ 82 w 1904"/>
                  <a:gd name="T53" fmla="*/ 365 h 404"/>
                  <a:gd name="T54" fmla="*/ 39 w 1904"/>
                  <a:gd name="T55" fmla="*/ 321 h 404"/>
                  <a:gd name="T56" fmla="*/ 11 w 1904"/>
                  <a:gd name="T57" fmla="*/ 266 h 404"/>
                  <a:gd name="T58" fmla="*/ 0 w 1904"/>
                  <a:gd name="T59" fmla="*/ 202 h 404"/>
                  <a:gd name="T60" fmla="*/ 11 w 1904"/>
                  <a:gd name="T61" fmla="*/ 138 h 404"/>
                  <a:gd name="T62" fmla="*/ 39 w 1904"/>
                  <a:gd name="T63" fmla="*/ 83 h 404"/>
                  <a:gd name="T64" fmla="*/ 82 w 1904"/>
                  <a:gd name="T65" fmla="*/ 39 h 404"/>
                  <a:gd name="T66" fmla="*/ 136 w 1904"/>
                  <a:gd name="T67" fmla="*/ 10 h 404"/>
                  <a:gd name="T68" fmla="*/ 199 w 1904"/>
                  <a:gd name="T69" fmla="*/ 0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904" h="404">
                    <a:moveTo>
                      <a:pt x="199" y="135"/>
                    </a:moveTo>
                    <a:lnTo>
                      <a:pt x="182" y="137"/>
                    </a:lnTo>
                    <a:lnTo>
                      <a:pt x="167" y="144"/>
                    </a:lnTo>
                    <a:lnTo>
                      <a:pt x="155" y="154"/>
                    </a:lnTo>
                    <a:lnTo>
                      <a:pt x="145" y="168"/>
                    </a:lnTo>
                    <a:lnTo>
                      <a:pt x="138" y="185"/>
                    </a:lnTo>
                    <a:lnTo>
                      <a:pt x="136" y="202"/>
                    </a:lnTo>
                    <a:lnTo>
                      <a:pt x="138" y="220"/>
                    </a:lnTo>
                    <a:lnTo>
                      <a:pt x="145" y="236"/>
                    </a:lnTo>
                    <a:lnTo>
                      <a:pt x="155" y="250"/>
                    </a:lnTo>
                    <a:lnTo>
                      <a:pt x="167" y="260"/>
                    </a:lnTo>
                    <a:lnTo>
                      <a:pt x="182" y="267"/>
                    </a:lnTo>
                    <a:lnTo>
                      <a:pt x="199" y="269"/>
                    </a:lnTo>
                    <a:lnTo>
                      <a:pt x="1706" y="269"/>
                    </a:lnTo>
                    <a:lnTo>
                      <a:pt x="1723" y="267"/>
                    </a:lnTo>
                    <a:lnTo>
                      <a:pt x="1738" y="260"/>
                    </a:lnTo>
                    <a:lnTo>
                      <a:pt x="1750" y="250"/>
                    </a:lnTo>
                    <a:lnTo>
                      <a:pt x="1760" y="236"/>
                    </a:lnTo>
                    <a:lnTo>
                      <a:pt x="1766" y="220"/>
                    </a:lnTo>
                    <a:lnTo>
                      <a:pt x="1768" y="202"/>
                    </a:lnTo>
                    <a:lnTo>
                      <a:pt x="1766" y="185"/>
                    </a:lnTo>
                    <a:lnTo>
                      <a:pt x="1760" y="168"/>
                    </a:lnTo>
                    <a:lnTo>
                      <a:pt x="1750" y="154"/>
                    </a:lnTo>
                    <a:lnTo>
                      <a:pt x="1738" y="144"/>
                    </a:lnTo>
                    <a:lnTo>
                      <a:pt x="1723" y="137"/>
                    </a:lnTo>
                    <a:lnTo>
                      <a:pt x="1706" y="135"/>
                    </a:lnTo>
                    <a:lnTo>
                      <a:pt x="199" y="135"/>
                    </a:lnTo>
                    <a:close/>
                    <a:moveTo>
                      <a:pt x="199" y="0"/>
                    </a:moveTo>
                    <a:lnTo>
                      <a:pt x="1706" y="0"/>
                    </a:lnTo>
                    <a:lnTo>
                      <a:pt x="1739" y="3"/>
                    </a:lnTo>
                    <a:lnTo>
                      <a:pt x="1768" y="10"/>
                    </a:lnTo>
                    <a:lnTo>
                      <a:pt x="1797" y="22"/>
                    </a:lnTo>
                    <a:lnTo>
                      <a:pt x="1823" y="39"/>
                    </a:lnTo>
                    <a:lnTo>
                      <a:pt x="1847" y="59"/>
                    </a:lnTo>
                    <a:lnTo>
                      <a:pt x="1866" y="83"/>
                    </a:lnTo>
                    <a:lnTo>
                      <a:pt x="1883" y="109"/>
                    </a:lnTo>
                    <a:lnTo>
                      <a:pt x="1894" y="138"/>
                    </a:lnTo>
                    <a:lnTo>
                      <a:pt x="1902" y="169"/>
                    </a:lnTo>
                    <a:lnTo>
                      <a:pt x="1904" y="202"/>
                    </a:lnTo>
                    <a:lnTo>
                      <a:pt x="1902" y="235"/>
                    </a:lnTo>
                    <a:lnTo>
                      <a:pt x="1894" y="266"/>
                    </a:lnTo>
                    <a:lnTo>
                      <a:pt x="1883" y="295"/>
                    </a:lnTo>
                    <a:lnTo>
                      <a:pt x="1866" y="321"/>
                    </a:lnTo>
                    <a:lnTo>
                      <a:pt x="1847" y="345"/>
                    </a:lnTo>
                    <a:lnTo>
                      <a:pt x="1823" y="365"/>
                    </a:lnTo>
                    <a:lnTo>
                      <a:pt x="1797" y="381"/>
                    </a:lnTo>
                    <a:lnTo>
                      <a:pt x="1768" y="394"/>
                    </a:lnTo>
                    <a:lnTo>
                      <a:pt x="1739" y="401"/>
                    </a:lnTo>
                    <a:lnTo>
                      <a:pt x="1706" y="404"/>
                    </a:lnTo>
                    <a:lnTo>
                      <a:pt x="199" y="404"/>
                    </a:lnTo>
                    <a:lnTo>
                      <a:pt x="166" y="401"/>
                    </a:lnTo>
                    <a:lnTo>
                      <a:pt x="136" y="394"/>
                    </a:lnTo>
                    <a:lnTo>
                      <a:pt x="108" y="381"/>
                    </a:lnTo>
                    <a:lnTo>
                      <a:pt x="82" y="365"/>
                    </a:lnTo>
                    <a:lnTo>
                      <a:pt x="58" y="345"/>
                    </a:lnTo>
                    <a:lnTo>
                      <a:pt x="39" y="321"/>
                    </a:lnTo>
                    <a:lnTo>
                      <a:pt x="23" y="295"/>
                    </a:lnTo>
                    <a:lnTo>
                      <a:pt x="11" y="266"/>
                    </a:lnTo>
                    <a:lnTo>
                      <a:pt x="4" y="235"/>
                    </a:lnTo>
                    <a:lnTo>
                      <a:pt x="0" y="202"/>
                    </a:lnTo>
                    <a:lnTo>
                      <a:pt x="4" y="169"/>
                    </a:lnTo>
                    <a:lnTo>
                      <a:pt x="11" y="138"/>
                    </a:lnTo>
                    <a:lnTo>
                      <a:pt x="23" y="109"/>
                    </a:lnTo>
                    <a:lnTo>
                      <a:pt x="39" y="83"/>
                    </a:lnTo>
                    <a:lnTo>
                      <a:pt x="58" y="59"/>
                    </a:lnTo>
                    <a:lnTo>
                      <a:pt x="82" y="39"/>
                    </a:lnTo>
                    <a:lnTo>
                      <a:pt x="108" y="22"/>
                    </a:lnTo>
                    <a:lnTo>
                      <a:pt x="136" y="10"/>
                    </a:lnTo>
                    <a:lnTo>
                      <a:pt x="166" y="3"/>
                    </a:lnTo>
                    <a:lnTo>
                      <a:pt x="199" y="0"/>
                    </a:lnTo>
                    <a:close/>
                  </a:path>
                </a:pathLst>
              </a:custGeom>
              <a:solidFill>
                <a:schemeClr val="accent4"/>
              </a:solidFill>
              <a:ln w="0">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12"/>
              <p:cNvSpPr>
                <a:spLocks/>
              </p:cNvSpPr>
              <p:nvPr/>
            </p:nvSpPr>
            <p:spPr bwMode="auto">
              <a:xfrm>
                <a:off x="1548" y="921"/>
                <a:ext cx="31" cy="22"/>
              </a:xfrm>
              <a:custGeom>
                <a:avLst/>
                <a:gdLst>
                  <a:gd name="T0" fmla="*/ 255 w 511"/>
                  <a:gd name="T1" fmla="*/ 0 h 506"/>
                  <a:gd name="T2" fmla="*/ 293 w 511"/>
                  <a:gd name="T3" fmla="*/ 2 h 506"/>
                  <a:gd name="T4" fmla="*/ 329 w 511"/>
                  <a:gd name="T5" fmla="*/ 11 h 506"/>
                  <a:gd name="T6" fmla="*/ 363 w 511"/>
                  <a:gd name="T7" fmla="*/ 24 h 506"/>
                  <a:gd name="T8" fmla="*/ 394 w 511"/>
                  <a:gd name="T9" fmla="*/ 41 h 506"/>
                  <a:gd name="T10" fmla="*/ 423 w 511"/>
                  <a:gd name="T11" fmla="*/ 63 h 506"/>
                  <a:gd name="T12" fmla="*/ 448 w 511"/>
                  <a:gd name="T13" fmla="*/ 87 h 506"/>
                  <a:gd name="T14" fmla="*/ 470 w 511"/>
                  <a:gd name="T15" fmla="*/ 116 h 506"/>
                  <a:gd name="T16" fmla="*/ 487 w 511"/>
                  <a:gd name="T17" fmla="*/ 146 h 506"/>
                  <a:gd name="T18" fmla="*/ 500 w 511"/>
                  <a:gd name="T19" fmla="*/ 180 h 506"/>
                  <a:gd name="T20" fmla="*/ 508 w 511"/>
                  <a:gd name="T21" fmla="*/ 216 h 506"/>
                  <a:gd name="T22" fmla="*/ 511 w 511"/>
                  <a:gd name="T23" fmla="*/ 253 h 506"/>
                  <a:gd name="T24" fmla="*/ 508 w 511"/>
                  <a:gd name="T25" fmla="*/ 291 h 506"/>
                  <a:gd name="T26" fmla="*/ 500 w 511"/>
                  <a:gd name="T27" fmla="*/ 327 h 506"/>
                  <a:gd name="T28" fmla="*/ 487 w 511"/>
                  <a:gd name="T29" fmla="*/ 361 h 506"/>
                  <a:gd name="T30" fmla="*/ 470 w 511"/>
                  <a:gd name="T31" fmla="*/ 391 h 506"/>
                  <a:gd name="T32" fmla="*/ 448 w 511"/>
                  <a:gd name="T33" fmla="*/ 420 h 506"/>
                  <a:gd name="T34" fmla="*/ 423 w 511"/>
                  <a:gd name="T35" fmla="*/ 444 h 506"/>
                  <a:gd name="T36" fmla="*/ 394 w 511"/>
                  <a:gd name="T37" fmla="*/ 466 h 506"/>
                  <a:gd name="T38" fmla="*/ 363 w 511"/>
                  <a:gd name="T39" fmla="*/ 483 h 506"/>
                  <a:gd name="T40" fmla="*/ 329 w 511"/>
                  <a:gd name="T41" fmla="*/ 496 h 506"/>
                  <a:gd name="T42" fmla="*/ 293 w 511"/>
                  <a:gd name="T43" fmla="*/ 503 h 506"/>
                  <a:gd name="T44" fmla="*/ 255 w 511"/>
                  <a:gd name="T45" fmla="*/ 506 h 506"/>
                  <a:gd name="T46" fmla="*/ 217 w 511"/>
                  <a:gd name="T47" fmla="*/ 503 h 506"/>
                  <a:gd name="T48" fmla="*/ 181 w 511"/>
                  <a:gd name="T49" fmla="*/ 496 h 506"/>
                  <a:gd name="T50" fmla="*/ 147 w 511"/>
                  <a:gd name="T51" fmla="*/ 483 h 506"/>
                  <a:gd name="T52" fmla="*/ 116 w 511"/>
                  <a:gd name="T53" fmla="*/ 466 h 506"/>
                  <a:gd name="T54" fmla="*/ 87 w 511"/>
                  <a:gd name="T55" fmla="*/ 444 h 506"/>
                  <a:gd name="T56" fmla="*/ 63 w 511"/>
                  <a:gd name="T57" fmla="*/ 420 h 506"/>
                  <a:gd name="T58" fmla="*/ 41 w 511"/>
                  <a:gd name="T59" fmla="*/ 391 h 506"/>
                  <a:gd name="T60" fmla="*/ 23 w 511"/>
                  <a:gd name="T61" fmla="*/ 361 h 506"/>
                  <a:gd name="T62" fmla="*/ 10 w 511"/>
                  <a:gd name="T63" fmla="*/ 327 h 506"/>
                  <a:gd name="T64" fmla="*/ 3 w 511"/>
                  <a:gd name="T65" fmla="*/ 291 h 506"/>
                  <a:gd name="T66" fmla="*/ 0 w 511"/>
                  <a:gd name="T67" fmla="*/ 253 h 506"/>
                  <a:gd name="T68" fmla="*/ 3 w 511"/>
                  <a:gd name="T69" fmla="*/ 216 h 506"/>
                  <a:gd name="T70" fmla="*/ 10 w 511"/>
                  <a:gd name="T71" fmla="*/ 180 h 506"/>
                  <a:gd name="T72" fmla="*/ 23 w 511"/>
                  <a:gd name="T73" fmla="*/ 146 h 506"/>
                  <a:gd name="T74" fmla="*/ 41 w 511"/>
                  <a:gd name="T75" fmla="*/ 116 h 506"/>
                  <a:gd name="T76" fmla="*/ 63 w 511"/>
                  <a:gd name="T77" fmla="*/ 87 h 506"/>
                  <a:gd name="T78" fmla="*/ 87 w 511"/>
                  <a:gd name="T79" fmla="*/ 63 h 506"/>
                  <a:gd name="T80" fmla="*/ 116 w 511"/>
                  <a:gd name="T81" fmla="*/ 41 h 506"/>
                  <a:gd name="T82" fmla="*/ 147 w 511"/>
                  <a:gd name="T83" fmla="*/ 24 h 506"/>
                  <a:gd name="T84" fmla="*/ 181 w 511"/>
                  <a:gd name="T85" fmla="*/ 11 h 506"/>
                  <a:gd name="T86" fmla="*/ 217 w 511"/>
                  <a:gd name="T87" fmla="*/ 2 h 506"/>
                  <a:gd name="T88" fmla="*/ 255 w 511"/>
                  <a:gd name="T89" fmla="*/ 0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11" h="506">
                    <a:moveTo>
                      <a:pt x="255" y="0"/>
                    </a:moveTo>
                    <a:lnTo>
                      <a:pt x="293" y="2"/>
                    </a:lnTo>
                    <a:lnTo>
                      <a:pt x="329" y="11"/>
                    </a:lnTo>
                    <a:lnTo>
                      <a:pt x="363" y="24"/>
                    </a:lnTo>
                    <a:lnTo>
                      <a:pt x="394" y="41"/>
                    </a:lnTo>
                    <a:lnTo>
                      <a:pt x="423" y="63"/>
                    </a:lnTo>
                    <a:lnTo>
                      <a:pt x="448" y="87"/>
                    </a:lnTo>
                    <a:lnTo>
                      <a:pt x="470" y="116"/>
                    </a:lnTo>
                    <a:lnTo>
                      <a:pt x="487" y="146"/>
                    </a:lnTo>
                    <a:lnTo>
                      <a:pt x="500" y="180"/>
                    </a:lnTo>
                    <a:lnTo>
                      <a:pt x="508" y="216"/>
                    </a:lnTo>
                    <a:lnTo>
                      <a:pt x="511" y="253"/>
                    </a:lnTo>
                    <a:lnTo>
                      <a:pt x="508" y="291"/>
                    </a:lnTo>
                    <a:lnTo>
                      <a:pt x="500" y="327"/>
                    </a:lnTo>
                    <a:lnTo>
                      <a:pt x="487" y="361"/>
                    </a:lnTo>
                    <a:lnTo>
                      <a:pt x="470" y="391"/>
                    </a:lnTo>
                    <a:lnTo>
                      <a:pt x="448" y="420"/>
                    </a:lnTo>
                    <a:lnTo>
                      <a:pt x="423" y="444"/>
                    </a:lnTo>
                    <a:lnTo>
                      <a:pt x="394" y="466"/>
                    </a:lnTo>
                    <a:lnTo>
                      <a:pt x="363" y="483"/>
                    </a:lnTo>
                    <a:lnTo>
                      <a:pt x="329" y="496"/>
                    </a:lnTo>
                    <a:lnTo>
                      <a:pt x="293" y="503"/>
                    </a:lnTo>
                    <a:lnTo>
                      <a:pt x="255" y="506"/>
                    </a:lnTo>
                    <a:lnTo>
                      <a:pt x="217" y="503"/>
                    </a:lnTo>
                    <a:lnTo>
                      <a:pt x="181" y="496"/>
                    </a:lnTo>
                    <a:lnTo>
                      <a:pt x="147" y="483"/>
                    </a:lnTo>
                    <a:lnTo>
                      <a:pt x="116" y="466"/>
                    </a:lnTo>
                    <a:lnTo>
                      <a:pt x="87" y="444"/>
                    </a:lnTo>
                    <a:lnTo>
                      <a:pt x="63" y="420"/>
                    </a:lnTo>
                    <a:lnTo>
                      <a:pt x="41" y="391"/>
                    </a:lnTo>
                    <a:lnTo>
                      <a:pt x="23" y="361"/>
                    </a:lnTo>
                    <a:lnTo>
                      <a:pt x="10" y="327"/>
                    </a:lnTo>
                    <a:lnTo>
                      <a:pt x="3" y="291"/>
                    </a:lnTo>
                    <a:lnTo>
                      <a:pt x="0" y="253"/>
                    </a:lnTo>
                    <a:lnTo>
                      <a:pt x="3" y="216"/>
                    </a:lnTo>
                    <a:lnTo>
                      <a:pt x="10" y="180"/>
                    </a:lnTo>
                    <a:lnTo>
                      <a:pt x="23" y="146"/>
                    </a:lnTo>
                    <a:lnTo>
                      <a:pt x="41" y="116"/>
                    </a:lnTo>
                    <a:lnTo>
                      <a:pt x="63" y="87"/>
                    </a:lnTo>
                    <a:lnTo>
                      <a:pt x="87" y="63"/>
                    </a:lnTo>
                    <a:lnTo>
                      <a:pt x="116" y="41"/>
                    </a:lnTo>
                    <a:lnTo>
                      <a:pt x="147" y="24"/>
                    </a:lnTo>
                    <a:lnTo>
                      <a:pt x="181" y="11"/>
                    </a:lnTo>
                    <a:lnTo>
                      <a:pt x="217" y="2"/>
                    </a:lnTo>
                    <a:lnTo>
                      <a:pt x="255" y="0"/>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13"/>
              <p:cNvSpPr>
                <a:spLocks/>
              </p:cNvSpPr>
              <p:nvPr/>
            </p:nvSpPr>
            <p:spPr bwMode="auto">
              <a:xfrm>
                <a:off x="1503" y="867"/>
                <a:ext cx="32" cy="21"/>
              </a:xfrm>
              <a:custGeom>
                <a:avLst/>
                <a:gdLst>
                  <a:gd name="T0" fmla="*/ 272 w 544"/>
                  <a:gd name="T1" fmla="*/ 0 h 538"/>
                  <a:gd name="T2" fmla="*/ 312 w 544"/>
                  <a:gd name="T3" fmla="*/ 2 h 538"/>
                  <a:gd name="T4" fmla="*/ 351 w 544"/>
                  <a:gd name="T5" fmla="*/ 11 h 538"/>
                  <a:gd name="T6" fmla="*/ 387 w 544"/>
                  <a:gd name="T7" fmla="*/ 25 h 538"/>
                  <a:gd name="T8" fmla="*/ 420 w 544"/>
                  <a:gd name="T9" fmla="*/ 43 h 538"/>
                  <a:gd name="T10" fmla="*/ 451 w 544"/>
                  <a:gd name="T11" fmla="*/ 65 h 538"/>
                  <a:gd name="T12" fmla="*/ 478 w 544"/>
                  <a:gd name="T13" fmla="*/ 92 h 538"/>
                  <a:gd name="T14" fmla="*/ 501 w 544"/>
                  <a:gd name="T15" fmla="*/ 122 h 538"/>
                  <a:gd name="T16" fmla="*/ 519 w 544"/>
                  <a:gd name="T17" fmla="*/ 155 h 538"/>
                  <a:gd name="T18" fmla="*/ 532 w 544"/>
                  <a:gd name="T19" fmla="*/ 191 h 538"/>
                  <a:gd name="T20" fmla="*/ 541 w 544"/>
                  <a:gd name="T21" fmla="*/ 230 h 538"/>
                  <a:gd name="T22" fmla="*/ 544 w 544"/>
                  <a:gd name="T23" fmla="*/ 269 h 538"/>
                  <a:gd name="T24" fmla="*/ 541 w 544"/>
                  <a:gd name="T25" fmla="*/ 309 h 538"/>
                  <a:gd name="T26" fmla="*/ 532 w 544"/>
                  <a:gd name="T27" fmla="*/ 347 h 538"/>
                  <a:gd name="T28" fmla="*/ 519 w 544"/>
                  <a:gd name="T29" fmla="*/ 383 h 538"/>
                  <a:gd name="T30" fmla="*/ 501 w 544"/>
                  <a:gd name="T31" fmla="*/ 415 h 538"/>
                  <a:gd name="T32" fmla="*/ 478 w 544"/>
                  <a:gd name="T33" fmla="*/ 446 h 538"/>
                  <a:gd name="T34" fmla="*/ 451 w 544"/>
                  <a:gd name="T35" fmla="*/ 472 h 538"/>
                  <a:gd name="T36" fmla="*/ 420 w 544"/>
                  <a:gd name="T37" fmla="*/ 495 h 538"/>
                  <a:gd name="T38" fmla="*/ 387 w 544"/>
                  <a:gd name="T39" fmla="*/ 513 h 538"/>
                  <a:gd name="T40" fmla="*/ 351 w 544"/>
                  <a:gd name="T41" fmla="*/ 526 h 538"/>
                  <a:gd name="T42" fmla="*/ 312 w 544"/>
                  <a:gd name="T43" fmla="*/ 536 h 538"/>
                  <a:gd name="T44" fmla="*/ 272 w 544"/>
                  <a:gd name="T45" fmla="*/ 538 h 538"/>
                  <a:gd name="T46" fmla="*/ 232 w 544"/>
                  <a:gd name="T47" fmla="*/ 536 h 538"/>
                  <a:gd name="T48" fmla="*/ 193 w 544"/>
                  <a:gd name="T49" fmla="*/ 526 h 538"/>
                  <a:gd name="T50" fmla="*/ 157 w 544"/>
                  <a:gd name="T51" fmla="*/ 513 h 538"/>
                  <a:gd name="T52" fmla="*/ 124 w 544"/>
                  <a:gd name="T53" fmla="*/ 495 h 538"/>
                  <a:gd name="T54" fmla="*/ 94 w 544"/>
                  <a:gd name="T55" fmla="*/ 472 h 538"/>
                  <a:gd name="T56" fmla="*/ 67 w 544"/>
                  <a:gd name="T57" fmla="*/ 446 h 538"/>
                  <a:gd name="T58" fmla="*/ 44 w 544"/>
                  <a:gd name="T59" fmla="*/ 415 h 538"/>
                  <a:gd name="T60" fmla="*/ 26 w 544"/>
                  <a:gd name="T61" fmla="*/ 383 h 538"/>
                  <a:gd name="T62" fmla="*/ 12 w 544"/>
                  <a:gd name="T63" fmla="*/ 347 h 538"/>
                  <a:gd name="T64" fmla="*/ 3 w 544"/>
                  <a:gd name="T65" fmla="*/ 309 h 538"/>
                  <a:gd name="T66" fmla="*/ 0 w 544"/>
                  <a:gd name="T67" fmla="*/ 269 h 538"/>
                  <a:gd name="T68" fmla="*/ 3 w 544"/>
                  <a:gd name="T69" fmla="*/ 230 h 538"/>
                  <a:gd name="T70" fmla="*/ 12 w 544"/>
                  <a:gd name="T71" fmla="*/ 191 h 538"/>
                  <a:gd name="T72" fmla="*/ 26 w 544"/>
                  <a:gd name="T73" fmla="*/ 155 h 538"/>
                  <a:gd name="T74" fmla="*/ 44 w 544"/>
                  <a:gd name="T75" fmla="*/ 122 h 538"/>
                  <a:gd name="T76" fmla="*/ 67 w 544"/>
                  <a:gd name="T77" fmla="*/ 92 h 538"/>
                  <a:gd name="T78" fmla="*/ 94 w 544"/>
                  <a:gd name="T79" fmla="*/ 65 h 538"/>
                  <a:gd name="T80" fmla="*/ 124 w 544"/>
                  <a:gd name="T81" fmla="*/ 43 h 538"/>
                  <a:gd name="T82" fmla="*/ 157 w 544"/>
                  <a:gd name="T83" fmla="*/ 25 h 538"/>
                  <a:gd name="T84" fmla="*/ 193 w 544"/>
                  <a:gd name="T85" fmla="*/ 11 h 538"/>
                  <a:gd name="T86" fmla="*/ 232 w 544"/>
                  <a:gd name="T87" fmla="*/ 2 h 538"/>
                  <a:gd name="T88" fmla="*/ 272 w 544"/>
                  <a:gd name="T89" fmla="*/ 0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44" h="538">
                    <a:moveTo>
                      <a:pt x="272" y="0"/>
                    </a:moveTo>
                    <a:lnTo>
                      <a:pt x="312" y="2"/>
                    </a:lnTo>
                    <a:lnTo>
                      <a:pt x="351" y="11"/>
                    </a:lnTo>
                    <a:lnTo>
                      <a:pt x="387" y="25"/>
                    </a:lnTo>
                    <a:lnTo>
                      <a:pt x="420" y="43"/>
                    </a:lnTo>
                    <a:lnTo>
                      <a:pt x="451" y="65"/>
                    </a:lnTo>
                    <a:lnTo>
                      <a:pt x="478" y="92"/>
                    </a:lnTo>
                    <a:lnTo>
                      <a:pt x="501" y="122"/>
                    </a:lnTo>
                    <a:lnTo>
                      <a:pt x="519" y="155"/>
                    </a:lnTo>
                    <a:lnTo>
                      <a:pt x="532" y="191"/>
                    </a:lnTo>
                    <a:lnTo>
                      <a:pt x="541" y="230"/>
                    </a:lnTo>
                    <a:lnTo>
                      <a:pt x="544" y="269"/>
                    </a:lnTo>
                    <a:lnTo>
                      <a:pt x="541" y="309"/>
                    </a:lnTo>
                    <a:lnTo>
                      <a:pt x="532" y="347"/>
                    </a:lnTo>
                    <a:lnTo>
                      <a:pt x="519" y="383"/>
                    </a:lnTo>
                    <a:lnTo>
                      <a:pt x="501" y="415"/>
                    </a:lnTo>
                    <a:lnTo>
                      <a:pt x="478" y="446"/>
                    </a:lnTo>
                    <a:lnTo>
                      <a:pt x="451" y="472"/>
                    </a:lnTo>
                    <a:lnTo>
                      <a:pt x="420" y="495"/>
                    </a:lnTo>
                    <a:lnTo>
                      <a:pt x="387" y="513"/>
                    </a:lnTo>
                    <a:lnTo>
                      <a:pt x="351" y="526"/>
                    </a:lnTo>
                    <a:lnTo>
                      <a:pt x="312" y="536"/>
                    </a:lnTo>
                    <a:lnTo>
                      <a:pt x="272" y="538"/>
                    </a:lnTo>
                    <a:lnTo>
                      <a:pt x="232" y="536"/>
                    </a:lnTo>
                    <a:lnTo>
                      <a:pt x="193" y="526"/>
                    </a:lnTo>
                    <a:lnTo>
                      <a:pt x="157" y="513"/>
                    </a:lnTo>
                    <a:lnTo>
                      <a:pt x="124" y="495"/>
                    </a:lnTo>
                    <a:lnTo>
                      <a:pt x="94" y="472"/>
                    </a:lnTo>
                    <a:lnTo>
                      <a:pt x="67" y="446"/>
                    </a:lnTo>
                    <a:lnTo>
                      <a:pt x="44" y="415"/>
                    </a:lnTo>
                    <a:lnTo>
                      <a:pt x="26" y="383"/>
                    </a:lnTo>
                    <a:lnTo>
                      <a:pt x="12" y="347"/>
                    </a:lnTo>
                    <a:lnTo>
                      <a:pt x="3" y="309"/>
                    </a:lnTo>
                    <a:lnTo>
                      <a:pt x="0" y="269"/>
                    </a:lnTo>
                    <a:lnTo>
                      <a:pt x="3" y="230"/>
                    </a:lnTo>
                    <a:lnTo>
                      <a:pt x="12" y="191"/>
                    </a:lnTo>
                    <a:lnTo>
                      <a:pt x="26" y="155"/>
                    </a:lnTo>
                    <a:lnTo>
                      <a:pt x="44" y="122"/>
                    </a:lnTo>
                    <a:lnTo>
                      <a:pt x="67" y="92"/>
                    </a:lnTo>
                    <a:lnTo>
                      <a:pt x="94" y="65"/>
                    </a:lnTo>
                    <a:lnTo>
                      <a:pt x="124" y="43"/>
                    </a:lnTo>
                    <a:lnTo>
                      <a:pt x="157" y="25"/>
                    </a:lnTo>
                    <a:lnTo>
                      <a:pt x="193" y="11"/>
                    </a:lnTo>
                    <a:lnTo>
                      <a:pt x="232" y="2"/>
                    </a:lnTo>
                    <a:lnTo>
                      <a:pt x="272" y="0"/>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14"/>
              <p:cNvSpPr>
                <a:spLocks/>
              </p:cNvSpPr>
              <p:nvPr/>
            </p:nvSpPr>
            <p:spPr bwMode="auto">
              <a:xfrm>
                <a:off x="1532" y="817"/>
                <a:ext cx="23" cy="14"/>
              </a:xfrm>
              <a:custGeom>
                <a:avLst/>
                <a:gdLst>
                  <a:gd name="T0" fmla="*/ 197 w 394"/>
                  <a:gd name="T1" fmla="*/ 0 h 389"/>
                  <a:gd name="T2" fmla="*/ 232 w 394"/>
                  <a:gd name="T3" fmla="*/ 3 h 389"/>
                  <a:gd name="T4" fmla="*/ 266 w 394"/>
                  <a:gd name="T5" fmla="*/ 12 h 389"/>
                  <a:gd name="T6" fmla="*/ 297 w 394"/>
                  <a:gd name="T7" fmla="*/ 26 h 389"/>
                  <a:gd name="T8" fmla="*/ 324 w 394"/>
                  <a:gd name="T9" fmla="*/ 45 h 389"/>
                  <a:gd name="T10" fmla="*/ 348 w 394"/>
                  <a:gd name="T11" fmla="*/ 69 h 389"/>
                  <a:gd name="T12" fmla="*/ 367 w 394"/>
                  <a:gd name="T13" fmla="*/ 96 h 389"/>
                  <a:gd name="T14" fmla="*/ 382 w 394"/>
                  <a:gd name="T15" fmla="*/ 126 h 389"/>
                  <a:gd name="T16" fmla="*/ 391 w 394"/>
                  <a:gd name="T17" fmla="*/ 160 h 389"/>
                  <a:gd name="T18" fmla="*/ 394 w 394"/>
                  <a:gd name="T19" fmla="*/ 194 h 389"/>
                  <a:gd name="T20" fmla="*/ 391 w 394"/>
                  <a:gd name="T21" fmla="*/ 229 h 389"/>
                  <a:gd name="T22" fmla="*/ 382 w 394"/>
                  <a:gd name="T23" fmla="*/ 263 h 389"/>
                  <a:gd name="T24" fmla="*/ 367 w 394"/>
                  <a:gd name="T25" fmla="*/ 292 h 389"/>
                  <a:gd name="T26" fmla="*/ 348 w 394"/>
                  <a:gd name="T27" fmla="*/ 320 h 389"/>
                  <a:gd name="T28" fmla="*/ 324 w 394"/>
                  <a:gd name="T29" fmla="*/ 343 h 389"/>
                  <a:gd name="T30" fmla="*/ 297 w 394"/>
                  <a:gd name="T31" fmla="*/ 363 h 389"/>
                  <a:gd name="T32" fmla="*/ 266 w 394"/>
                  <a:gd name="T33" fmla="*/ 377 h 389"/>
                  <a:gd name="T34" fmla="*/ 232 w 394"/>
                  <a:gd name="T35" fmla="*/ 386 h 389"/>
                  <a:gd name="T36" fmla="*/ 197 w 394"/>
                  <a:gd name="T37" fmla="*/ 389 h 389"/>
                  <a:gd name="T38" fmla="*/ 162 w 394"/>
                  <a:gd name="T39" fmla="*/ 386 h 389"/>
                  <a:gd name="T40" fmla="*/ 128 w 394"/>
                  <a:gd name="T41" fmla="*/ 377 h 389"/>
                  <a:gd name="T42" fmla="*/ 98 w 394"/>
                  <a:gd name="T43" fmla="*/ 363 h 389"/>
                  <a:gd name="T44" fmla="*/ 70 w 394"/>
                  <a:gd name="T45" fmla="*/ 343 h 389"/>
                  <a:gd name="T46" fmla="*/ 47 w 394"/>
                  <a:gd name="T47" fmla="*/ 320 h 389"/>
                  <a:gd name="T48" fmla="*/ 27 w 394"/>
                  <a:gd name="T49" fmla="*/ 292 h 389"/>
                  <a:gd name="T50" fmla="*/ 13 w 394"/>
                  <a:gd name="T51" fmla="*/ 263 h 389"/>
                  <a:gd name="T52" fmla="*/ 4 w 394"/>
                  <a:gd name="T53" fmla="*/ 229 h 389"/>
                  <a:gd name="T54" fmla="*/ 0 w 394"/>
                  <a:gd name="T55" fmla="*/ 194 h 389"/>
                  <a:gd name="T56" fmla="*/ 4 w 394"/>
                  <a:gd name="T57" fmla="*/ 160 h 389"/>
                  <a:gd name="T58" fmla="*/ 13 w 394"/>
                  <a:gd name="T59" fmla="*/ 126 h 389"/>
                  <a:gd name="T60" fmla="*/ 27 w 394"/>
                  <a:gd name="T61" fmla="*/ 96 h 389"/>
                  <a:gd name="T62" fmla="*/ 47 w 394"/>
                  <a:gd name="T63" fmla="*/ 69 h 389"/>
                  <a:gd name="T64" fmla="*/ 70 w 394"/>
                  <a:gd name="T65" fmla="*/ 45 h 389"/>
                  <a:gd name="T66" fmla="*/ 98 w 394"/>
                  <a:gd name="T67" fmla="*/ 26 h 389"/>
                  <a:gd name="T68" fmla="*/ 128 w 394"/>
                  <a:gd name="T69" fmla="*/ 12 h 389"/>
                  <a:gd name="T70" fmla="*/ 162 w 394"/>
                  <a:gd name="T71" fmla="*/ 3 h 389"/>
                  <a:gd name="T72" fmla="*/ 197 w 394"/>
                  <a:gd name="T73" fmla="*/ 0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4" h="389">
                    <a:moveTo>
                      <a:pt x="197" y="0"/>
                    </a:moveTo>
                    <a:lnTo>
                      <a:pt x="232" y="3"/>
                    </a:lnTo>
                    <a:lnTo>
                      <a:pt x="266" y="12"/>
                    </a:lnTo>
                    <a:lnTo>
                      <a:pt x="297" y="26"/>
                    </a:lnTo>
                    <a:lnTo>
                      <a:pt x="324" y="45"/>
                    </a:lnTo>
                    <a:lnTo>
                      <a:pt x="348" y="69"/>
                    </a:lnTo>
                    <a:lnTo>
                      <a:pt x="367" y="96"/>
                    </a:lnTo>
                    <a:lnTo>
                      <a:pt x="382" y="126"/>
                    </a:lnTo>
                    <a:lnTo>
                      <a:pt x="391" y="160"/>
                    </a:lnTo>
                    <a:lnTo>
                      <a:pt x="394" y="194"/>
                    </a:lnTo>
                    <a:lnTo>
                      <a:pt x="391" y="229"/>
                    </a:lnTo>
                    <a:lnTo>
                      <a:pt x="382" y="263"/>
                    </a:lnTo>
                    <a:lnTo>
                      <a:pt x="367" y="292"/>
                    </a:lnTo>
                    <a:lnTo>
                      <a:pt x="348" y="320"/>
                    </a:lnTo>
                    <a:lnTo>
                      <a:pt x="324" y="343"/>
                    </a:lnTo>
                    <a:lnTo>
                      <a:pt x="297" y="363"/>
                    </a:lnTo>
                    <a:lnTo>
                      <a:pt x="266" y="377"/>
                    </a:lnTo>
                    <a:lnTo>
                      <a:pt x="232" y="386"/>
                    </a:lnTo>
                    <a:lnTo>
                      <a:pt x="197" y="389"/>
                    </a:lnTo>
                    <a:lnTo>
                      <a:pt x="162" y="386"/>
                    </a:lnTo>
                    <a:lnTo>
                      <a:pt x="128" y="377"/>
                    </a:lnTo>
                    <a:lnTo>
                      <a:pt x="98" y="363"/>
                    </a:lnTo>
                    <a:lnTo>
                      <a:pt x="70" y="343"/>
                    </a:lnTo>
                    <a:lnTo>
                      <a:pt x="47" y="320"/>
                    </a:lnTo>
                    <a:lnTo>
                      <a:pt x="27" y="292"/>
                    </a:lnTo>
                    <a:lnTo>
                      <a:pt x="13" y="263"/>
                    </a:lnTo>
                    <a:lnTo>
                      <a:pt x="4" y="229"/>
                    </a:lnTo>
                    <a:lnTo>
                      <a:pt x="0" y="194"/>
                    </a:lnTo>
                    <a:lnTo>
                      <a:pt x="4" y="160"/>
                    </a:lnTo>
                    <a:lnTo>
                      <a:pt x="13" y="126"/>
                    </a:lnTo>
                    <a:lnTo>
                      <a:pt x="27" y="96"/>
                    </a:lnTo>
                    <a:lnTo>
                      <a:pt x="47" y="69"/>
                    </a:lnTo>
                    <a:lnTo>
                      <a:pt x="70" y="45"/>
                    </a:lnTo>
                    <a:lnTo>
                      <a:pt x="98" y="26"/>
                    </a:lnTo>
                    <a:lnTo>
                      <a:pt x="128" y="12"/>
                    </a:lnTo>
                    <a:lnTo>
                      <a:pt x="162" y="3"/>
                    </a:lnTo>
                    <a:lnTo>
                      <a:pt x="197" y="0"/>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spTree>
    <p:extLst>
      <p:ext uri="{BB962C8B-B14F-4D97-AF65-F5344CB8AC3E}">
        <p14:creationId xmlns:p14="http://schemas.microsoft.com/office/powerpoint/2010/main" val="2574869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	Write about biogeochemical cycles.</a:t>
            </a:r>
            <a:endParaRPr lang="en-US" dirty="0"/>
          </a:p>
        </p:txBody>
      </p:sp>
      <p:sp>
        <p:nvSpPr>
          <p:cNvPr id="4" name="Text Placeholder 3"/>
          <p:cNvSpPr>
            <a:spLocks noGrp="1"/>
          </p:cNvSpPr>
          <p:nvPr>
            <p:ph type="body" sz="quarter" idx="10"/>
          </p:nvPr>
        </p:nvSpPr>
        <p:spPr/>
        <p:txBody>
          <a:bodyPr/>
          <a:lstStyle/>
          <a:p>
            <a:r>
              <a:rPr lang="en-US" dirty="0" smtClean="0"/>
              <a:t>Please include a picture of a generic cycle.</a:t>
            </a:r>
            <a:endParaRPr lang="en-US" dirty="0"/>
          </a:p>
        </p:txBody>
      </p:sp>
      <p:sp>
        <p:nvSpPr>
          <p:cNvPr id="5" name="Content Placeholder 4"/>
          <p:cNvSpPr>
            <a:spLocks noGrp="1"/>
          </p:cNvSpPr>
          <p:nvPr>
            <p:ph sz="quarter" idx="15"/>
          </p:nvPr>
        </p:nvSpPr>
        <p:spPr/>
        <p:txBody>
          <a:bodyPr/>
          <a:lstStyle/>
          <a:p>
            <a:endParaRPr lang="en-US" dirty="0"/>
          </a:p>
        </p:txBody>
      </p:sp>
      <p:sp>
        <p:nvSpPr>
          <p:cNvPr id="2" name="Content Placeholder 1"/>
          <p:cNvSpPr>
            <a:spLocks noGrp="1"/>
          </p:cNvSpPr>
          <p:nvPr>
            <p:ph sz="quarter" idx="16"/>
          </p:nvPr>
        </p:nvSpPr>
        <p:spPr/>
        <p:txBody>
          <a:bodyPr/>
          <a:lstStyle/>
          <a:p>
            <a:r>
              <a:rPr lang="en-US" dirty="0"/>
              <a:t>In this assignment, you will use your understanding of the cycles of matter to write about each biogeochemical cycle including water, carbon, nitrogen and phosphorus. </a:t>
            </a:r>
          </a:p>
          <a:p>
            <a:endParaRPr lang="en-US" dirty="0"/>
          </a:p>
        </p:txBody>
      </p:sp>
      <p:pic>
        <p:nvPicPr>
          <p:cNvPr id="7" name="Picture 6" descr="assignment-01.eps"/>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71450" y="104775"/>
            <a:ext cx="469900" cy="381000"/>
          </a:xfrm>
          <a:prstGeom prst="rect">
            <a:avLst/>
          </a:prstGeom>
        </p:spPr>
      </p:pic>
    </p:spTree>
    <p:extLst>
      <p:ext uri="{BB962C8B-B14F-4D97-AF65-F5344CB8AC3E}">
        <p14:creationId xmlns:p14="http://schemas.microsoft.com/office/powerpoint/2010/main" val="51159692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Recalling the </a:t>
            </a:r>
            <a:r>
              <a:rPr lang="en-US" smtClean="0"/>
              <a:t>Water Cycle</a:t>
            </a:r>
            <a:endParaRPr lang="en-US" dirty="0"/>
          </a:p>
        </p:txBody>
      </p:sp>
      <p:sp>
        <p:nvSpPr>
          <p:cNvPr id="10" name="Text Placeholder 9"/>
          <p:cNvSpPr>
            <a:spLocks noGrp="1"/>
          </p:cNvSpPr>
          <p:nvPr>
            <p:ph type="body" sz="quarter" idx="10"/>
          </p:nvPr>
        </p:nvSpPr>
        <p:spPr/>
        <p:txBody>
          <a:bodyPr/>
          <a:lstStyle/>
          <a:p>
            <a:r>
              <a:rPr lang="en-US" dirty="0" smtClean="0"/>
              <a:t>KEYWORDS: evaporates, evaporation, transpire, transpiration, condense, condensation, precipitate, precipitation, reservoir, groundwater, ice, snow, atmosphere, lake, pond, ocean</a:t>
            </a:r>
            <a:endParaRPr lang="en-US" dirty="0"/>
          </a:p>
        </p:txBody>
      </p:sp>
      <p:sp>
        <p:nvSpPr>
          <p:cNvPr id="11" name="Content Placeholder 10"/>
          <p:cNvSpPr>
            <a:spLocks noGrp="1"/>
          </p:cNvSpPr>
          <p:nvPr>
            <p:ph sz="quarter" idx="15"/>
          </p:nvPr>
        </p:nvSpPr>
        <p:spPr/>
        <p:txBody>
          <a:bodyPr/>
          <a:lstStyle/>
          <a:p>
            <a:r>
              <a:rPr lang="en-US" dirty="0" smtClean="0"/>
              <a:t>Check the items you included.</a:t>
            </a:r>
          </a:p>
          <a:p>
            <a:r>
              <a:rPr lang="en-US" dirty="0" smtClean="0"/>
              <a:t>[-] </a:t>
            </a:r>
            <a:r>
              <a:rPr lang="en-US" dirty="0" smtClean="0"/>
              <a:t>water </a:t>
            </a:r>
            <a:r>
              <a:rPr lang="en-US" dirty="0" smtClean="0"/>
              <a:t>molecule in lake evaporates</a:t>
            </a:r>
          </a:p>
          <a:p>
            <a:r>
              <a:rPr lang="en-US" dirty="0" smtClean="0"/>
              <a:t>[-] the water molecule cools and undergoes condensation</a:t>
            </a:r>
          </a:p>
          <a:p>
            <a:r>
              <a:rPr lang="en-US" dirty="0" smtClean="0"/>
              <a:t>[-] the water droplet increases in size, then falls to the earth in the form of precipitation</a:t>
            </a:r>
          </a:p>
          <a:p>
            <a:r>
              <a:rPr lang="en-US" dirty="0" smtClean="0"/>
              <a:t>[-] the precipitation returns to a reservoir, in this case, ground water</a:t>
            </a:r>
          </a:p>
          <a:p>
            <a:r>
              <a:rPr lang="en-US" dirty="0" smtClean="0"/>
              <a:t>[-] the water remains in the reservoir temporarily before it is evaporated and begins the process </a:t>
            </a:r>
            <a:r>
              <a:rPr lang="en-US" dirty="0" smtClean="0"/>
              <a:t>again</a:t>
            </a:r>
            <a:endParaRPr lang="en-US" dirty="0" smtClean="0"/>
          </a:p>
        </p:txBody>
      </p:sp>
      <p:sp>
        <p:nvSpPr>
          <p:cNvPr id="12" name="Content Placeholder 11"/>
          <p:cNvSpPr>
            <a:spLocks noGrp="1"/>
          </p:cNvSpPr>
          <p:nvPr>
            <p:ph sz="quarter" idx="16"/>
          </p:nvPr>
        </p:nvSpPr>
        <p:spPr/>
        <p:txBody>
          <a:bodyPr/>
          <a:lstStyle/>
          <a:p>
            <a:r>
              <a:rPr lang="en-US" dirty="0" smtClean="0"/>
              <a:t>You are a molecule of water. Choose a starting point in the water cycle and describe the process you would go through to move through the entire cycle.</a:t>
            </a:r>
          </a:p>
          <a:p>
            <a:r>
              <a:rPr lang="en-US" dirty="0" smtClean="0"/>
              <a:t>[text area 10 lines]</a:t>
            </a:r>
          </a:p>
          <a:p>
            <a:endParaRPr lang="en-US" dirty="0"/>
          </a:p>
          <a:p>
            <a:endParaRPr lang="en-US" dirty="0" smtClean="0"/>
          </a:p>
          <a:p>
            <a:endParaRPr lang="en-US" dirty="0"/>
          </a:p>
          <a:p>
            <a:endParaRPr lang="en-US" dirty="0"/>
          </a:p>
          <a:p>
            <a:endParaRPr lang="en-US" dirty="0" smtClean="0">
              <a:solidFill>
                <a:schemeClr val="accent1"/>
              </a:solidFill>
            </a:endParaRPr>
          </a:p>
        </p:txBody>
      </p:sp>
    </p:spTree>
    <p:extLst>
      <p:ext uri="{BB962C8B-B14F-4D97-AF65-F5344CB8AC3E}">
        <p14:creationId xmlns:p14="http://schemas.microsoft.com/office/powerpoint/2010/main" val="3295555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Recalling the Carbon Cycle</a:t>
            </a:r>
            <a:endParaRPr lang="en-US" dirty="0"/>
          </a:p>
        </p:txBody>
      </p:sp>
      <p:sp>
        <p:nvSpPr>
          <p:cNvPr id="3" name="Text Placeholder 2"/>
          <p:cNvSpPr>
            <a:spLocks noGrp="1"/>
          </p:cNvSpPr>
          <p:nvPr>
            <p:ph type="body" sz="quarter" idx="10"/>
          </p:nvPr>
        </p:nvSpPr>
        <p:spPr/>
        <p:txBody>
          <a:bodyPr/>
          <a:lstStyle/>
          <a:p>
            <a:r>
              <a:rPr lang="en-US" dirty="0" smtClean="0"/>
              <a:t>Keywords: humans, reservoir, decompose, decomposition, respiration, carbohydrate, plant, plants, photosynthesis</a:t>
            </a:r>
            <a:endParaRPr lang="en-US" dirty="0"/>
          </a:p>
        </p:txBody>
      </p:sp>
      <p:sp>
        <p:nvSpPr>
          <p:cNvPr id="4" name="Content Placeholder 3"/>
          <p:cNvSpPr>
            <a:spLocks noGrp="1"/>
          </p:cNvSpPr>
          <p:nvPr>
            <p:ph sz="quarter" idx="15"/>
          </p:nvPr>
        </p:nvSpPr>
        <p:spPr/>
        <p:txBody>
          <a:bodyPr/>
          <a:lstStyle/>
          <a:p>
            <a:r>
              <a:rPr lang="en-US" dirty="0"/>
              <a:t>Check the items you included.</a:t>
            </a:r>
          </a:p>
          <a:p>
            <a:r>
              <a:rPr lang="en-US" dirty="0" smtClean="0"/>
              <a:t>[-] carbon in carbon dioxide gas is taken in by plants for photosynthesis</a:t>
            </a:r>
            <a:endParaRPr lang="en-US" dirty="0"/>
          </a:p>
          <a:p>
            <a:r>
              <a:rPr lang="en-US" dirty="0" smtClean="0"/>
              <a:t>[-] the carbon atom is turned into a carbohydrate by the plants</a:t>
            </a:r>
            <a:endParaRPr lang="en-US" dirty="0"/>
          </a:p>
          <a:p>
            <a:r>
              <a:rPr lang="en-US" dirty="0" smtClean="0"/>
              <a:t>[-] the plant is eaten by an animal in order to use the carbohydrate for energy</a:t>
            </a:r>
            <a:endParaRPr lang="en-US" dirty="0"/>
          </a:p>
          <a:p>
            <a:r>
              <a:rPr lang="en-US" dirty="0" smtClean="0"/>
              <a:t>[-] during respiration by the animal, the carbon dioxide is released back into the atmosphere</a:t>
            </a:r>
            <a:endParaRPr lang="en-US" dirty="0"/>
          </a:p>
          <a:p>
            <a:endParaRPr lang="en-US" dirty="0"/>
          </a:p>
        </p:txBody>
      </p:sp>
      <p:sp>
        <p:nvSpPr>
          <p:cNvPr id="5" name="Content Placeholder 4"/>
          <p:cNvSpPr>
            <a:spLocks noGrp="1"/>
          </p:cNvSpPr>
          <p:nvPr>
            <p:ph sz="quarter" idx="16"/>
          </p:nvPr>
        </p:nvSpPr>
        <p:spPr/>
        <p:txBody>
          <a:bodyPr/>
          <a:lstStyle/>
          <a:p>
            <a:r>
              <a:rPr lang="en-US" dirty="0" smtClean="0"/>
              <a:t>You are a molecule of carbon. Choose </a:t>
            </a:r>
            <a:r>
              <a:rPr lang="en-US" dirty="0"/>
              <a:t>a starting </a:t>
            </a:r>
            <a:r>
              <a:rPr lang="en-US" dirty="0" smtClean="0"/>
              <a:t>point </a:t>
            </a:r>
            <a:r>
              <a:rPr lang="en-US" dirty="0"/>
              <a:t>in </a:t>
            </a:r>
            <a:r>
              <a:rPr lang="en-US" dirty="0" smtClean="0"/>
              <a:t>the carbon cycle </a:t>
            </a:r>
            <a:r>
              <a:rPr lang="en-US" dirty="0"/>
              <a:t>and describe the process you would go through to move through the entire </a:t>
            </a:r>
            <a:r>
              <a:rPr lang="en-US" dirty="0" smtClean="0"/>
              <a:t>cycle.</a:t>
            </a:r>
            <a:endParaRPr lang="en-US" dirty="0"/>
          </a:p>
          <a:p>
            <a:r>
              <a:rPr lang="en-US" dirty="0"/>
              <a:t>[text area 10 lines]</a:t>
            </a:r>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316768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	Reviewing Key Terms	</a:t>
            </a:r>
            <a:endParaRPr lang="en-US" dirty="0"/>
          </a:p>
        </p:txBody>
      </p:sp>
      <p:sp>
        <p:nvSpPr>
          <p:cNvPr id="6" name="Text Placeholder 5"/>
          <p:cNvSpPr>
            <a:spLocks noGrp="1"/>
          </p:cNvSpPr>
          <p:nvPr>
            <p:ph type="body" sz="quarter" idx="10"/>
          </p:nvPr>
        </p:nvSpPr>
        <p:spPr/>
        <p:txBody>
          <a:bodyPr/>
          <a:lstStyle/>
          <a:p>
            <a:pPr>
              <a:lnSpc>
                <a:spcPct val="100000"/>
              </a:lnSpc>
              <a:spcBef>
                <a:spcPts val="0"/>
              </a:spcBef>
            </a:pPr>
            <a:r>
              <a:rPr lang="en-US" dirty="0" smtClean="0"/>
              <a:t>DD1</a:t>
            </a:r>
          </a:p>
          <a:p>
            <a:pPr>
              <a:lnSpc>
                <a:spcPct val="100000"/>
              </a:lnSpc>
              <a:spcBef>
                <a:spcPts val="0"/>
              </a:spcBef>
            </a:pPr>
            <a:r>
              <a:rPr lang="en-US" dirty="0" smtClean="0"/>
              <a:t>atom </a:t>
            </a:r>
          </a:p>
          <a:p>
            <a:pPr>
              <a:lnSpc>
                <a:spcPct val="100000"/>
              </a:lnSpc>
              <a:spcBef>
                <a:spcPts val="0"/>
              </a:spcBef>
            </a:pPr>
            <a:r>
              <a:rPr lang="en-US" dirty="0"/>
              <a:t>e</a:t>
            </a:r>
            <a:r>
              <a:rPr lang="en-US" dirty="0" smtClean="0"/>
              <a:t>lement</a:t>
            </a:r>
          </a:p>
          <a:p>
            <a:pPr>
              <a:lnSpc>
                <a:spcPct val="100000"/>
              </a:lnSpc>
              <a:spcBef>
                <a:spcPts val="0"/>
              </a:spcBef>
            </a:pPr>
            <a:r>
              <a:rPr lang="en-US" dirty="0" smtClean="0"/>
              <a:t>*matter </a:t>
            </a:r>
          </a:p>
          <a:p>
            <a:pPr>
              <a:lnSpc>
                <a:spcPct val="100000"/>
              </a:lnSpc>
              <a:spcBef>
                <a:spcPts val="0"/>
              </a:spcBef>
            </a:pPr>
            <a:endParaRPr lang="en-US" dirty="0" smtClean="0"/>
          </a:p>
          <a:p>
            <a:pPr>
              <a:lnSpc>
                <a:spcPct val="100000"/>
              </a:lnSpc>
              <a:spcBef>
                <a:spcPts val="0"/>
              </a:spcBef>
            </a:pPr>
            <a:r>
              <a:rPr lang="en-US" dirty="0" smtClean="0"/>
              <a:t>DD2</a:t>
            </a:r>
          </a:p>
          <a:p>
            <a:pPr>
              <a:lnSpc>
                <a:spcPct val="100000"/>
              </a:lnSpc>
              <a:spcBef>
                <a:spcPts val="0"/>
              </a:spcBef>
            </a:pPr>
            <a:r>
              <a:rPr lang="en-US" dirty="0" smtClean="0"/>
              <a:t>thermosphere</a:t>
            </a:r>
          </a:p>
          <a:p>
            <a:pPr>
              <a:lnSpc>
                <a:spcPct val="100000"/>
              </a:lnSpc>
              <a:spcBef>
                <a:spcPts val="0"/>
              </a:spcBef>
            </a:pPr>
            <a:r>
              <a:rPr lang="en-US" dirty="0" smtClean="0"/>
              <a:t>*biosphere</a:t>
            </a:r>
          </a:p>
          <a:p>
            <a:pPr>
              <a:lnSpc>
                <a:spcPct val="100000"/>
              </a:lnSpc>
              <a:spcBef>
                <a:spcPts val="0"/>
              </a:spcBef>
            </a:pPr>
            <a:r>
              <a:rPr lang="en-US" dirty="0" smtClean="0"/>
              <a:t>exosphere </a:t>
            </a:r>
            <a:endParaRPr lang="en-US" dirty="0"/>
          </a:p>
          <a:p>
            <a:pPr>
              <a:lnSpc>
                <a:spcPct val="100000"/>
              </a:lnSpc>
              <a:spcBef>
                <a:spcPts val="0"/>
              </a:spcBef>
            </a:pPr>
            <a:endParaRPr lang="en-US" dirty="0" smtClean="0"/>
          </a:p>
          <a:p>
            <a:pPr>
              <a:lnSpc>
                <a:spcPct val="100000"/>
              </a:lnSpc>
              <a:spcBef>
                <a:spcPts val="0"/>
              </a:spcBef>
            </a:pPr>
            <a:r>
              <a:rPr lang="en-US" dirty="0" smtClean="0"/>
              <a:t>DD3</a:t>
            </a:r>
          </a:p>
          <a:p>
            <a:pPr>
              <a:lnSpc>
                <a:spcPct val="100000"/>
              </a:lnSpc>
              <a:spcBef>
                <a:spcPts val="0"/>
              </a:spcBef>
            </a:pPr>
            <a:r>
              <a:rPr lang="en-US" dirty="0" smtClean="0"/>
              <a:t>nitrogen</a:t>
            </a:r>
          </a:p>
          <a:p>
            <a:pPr>
              <a:lnSpc>
                <a:spcPct val="100000"/>
              </a:lnSpc>
              <a:spcBef>
                <a:spcPts val="0"/>
              </a:spcBef>
            </a:pPr>
            <a:r>
              <a:rPr lang="en-US" dirty="0" smtClean="0"/>
              <a:t>phosphorus</a:t>
            </a:r>
          </a:p>
          <a:p>
            <a:pPr>
              <a:lnSpc>
                <a:spcPct val="100000"/>
              </a:lnSpc>
              <a:spcBef>
                <a:spcPts val="0"/>
              </a:spcBef>
            </a:pPr>
            <a:r>
              <a:rPr lang="en-US" dirty="0" smtClean="0"/>
              <a:t>*carbon</a:t>
            </a:r>
          </a:p>
          <a:p>
            <a:pPr>
              <a:lnSpc>
                <a:spcPct val="100000"/>
              </a:lnSpc>
              <a:spcBef>
                <a:spcPts val="0"/>
              </a:spcBef>
            </a:pPr>
            <a:endParaRPr lang="en-US" dirty="0" smtClean="0"/>
          </a:p>
          <a:p>
            <a:pPr>
              <a:lnSpc>
                <a:spcPct val="100000"/>
              </a:lnSpc>
              <a:spcBef>
                <a:spcPts val="0"/>
              </a:spcBef>
            </a:pPr>
            <a:r>
              <a:rPr lang="en-US" dirty="0" smtClean="0"/>
              <a:t>DD4</a:t>
            </a:r>
          </a:p>
          <a:p>
            <a:pPr>
              <a:lnSpc>
                <a:spcPct val="100000"/>
              </a:lnSpc>
              <a:spcBef>
                <a:spcPts val="0"/>
              </a:spcBef>
            </a:pPr>
            <a:r>
              <a:rPr lang="en-US" dirty="0" smtClean="0"/>
              <a:t>*nitrogen</a:t>
            </a:r>
          </a:p>
          <a:p>
            <a:pPr>
              <a:lnSpc>
                <a:spcPct val="100000"/>
              </a:lnSpc>
              <a:spcBef>
                <a:spcPts val="0"/>
              </a:spcBef>
            </a:pPr>
            <a:r>
              <a:rPr lang="en-US" dirty="0" smtClean="0"/>
              <a:t>phosphorus</a:t>
            </a:r>
          </a:p>
          <a:p>
            <a:pPr>
              <a:lnSpc>
                <a:spcPct val="100000"/>
              </a:lnSpc>
              <a:spcBef>
                <a:spcPts val="0"/>
              </a:spcBef>
            </a:pPr>
            <a:r>
              <a:rPr lang="en-US" dirty="0" smtClean="0"/>
              <a:t>carbon</a:t>
            </a:r>
          </a:p>
          <a:p>
            <a:pPr>
              <a:lnSpc>
                <a:spcPct val="100000"/>
              </a:lnSpc>
              <a:spcBef>
                <a:spcPts val="0"/>
              </a:spcBef>
            </a:pPr>
            <a:endParaRPr lang="en-US" dirty="0" smtClean="0"/>
          </a:p>
          <a:p>
            <a:pPr>
              <a:lnSpc>
                <a:spcPct val="100000"/>
              </a:lnSpc>
              <a:spcBef>
                <a:spcPts val="0"/>
              </a:spcBef>
            </a:pPr>
            <a:r>
              <a:rPr lang="en-US" dirty="0" smtClean="0"/>
              <a:t>DD5</a:t>
            </a:r>
          </a:p>
          <a:p>
            <a:pPr>
              <a:lnSpc>
                <a:spcPct val="100000"/>
              </a:lnSpc>
              <a:spcBef>
                <a:spcPts val="0"/>
              </a:spcBef>
            </a:pPr>
            <a:r>
              <a:rPr lang="en-US" dirty="0" smtClean="0"/>
              <a:t>nitrogen</a:t>
            </a:r>
          </a:p>
          <a:p>
            <a:pPr>
              <a:lnSpc>
                <a:spcPct val="100000"/>
              </a:lnSpc>
              <a:spcBef>
                <a:spcPts val="0"/>
              </a:spcBef>
            </a:pPr>
            <a:r>
              <a:rPr lang="en-US" dirty="0" smtClean="0"/>
              <a:t>*phosphorus</a:t>
            </a:r>
          </a:p>
          <a:p>
            <a:pPr>
              <a:lnSpc>
                <a:spcPct val="100000"/>
              </a:lnSpc>
              <a:spcBef>
                <a:spcPts val="0"/>
              </a:spcBef>
            </a:pPr>
            <a:r>
              <a:rPr lang="en-US" dirty="0" smtClean="0"/>
              <a:t>carbon</a:t>
            </a:r>
          </a:p>
          <a:p>
            <a:pPr>
              <a:lnSpc>
                <a:spcPct val="100000"/>
              </a:lnSpc>
              <a:spcBef>
                <a:spcPts val="0"/>
              </a:spcBef>
            </a:pPr>
            <a:endParaRPr lang="en-US" dirty="0" smtClean="0"/>
          </a:p>
        </p:txBody>
      </p:sp>
      <p:sp>
        <p:nvSpPr>
          <p:cNvPr id="7" name="Content Placeholder 6"/>
          <p:cNvSpPr>
            <a:spLocks noGrp="1"/>
          </p:cNvSpPr>
          <p:nvPr>
            <p:ph idx="1"/>
          </p:nvPr>
        </p:nvSpPr>
        <p:spPr/>
        <p:txBody>
          <a:bodyPr/>
          <a:lstStyle/>
          <a:p>
            <a:r>
              <a:rPr lang="en-US" dirty="0" smtClean="0"/>
              <a:t>Identify the terms described by selecting the correct word from the drop down menu.</a:t>
            </a:r>
          </a:p>
          <a:p>
            <a:r>
              <a:rPr lang="en-US" dirty="0" smtClean="0"/>
              <a:t>DD1    Anything </a:t>
            </a:r>
            <a:r>
              <a:rPr lang="en-US" dirty="0"/>
              <a:t>that has mass and takes up space</a:t>
            </a:r>
            <a:r>
              <a:rPr lang="en-US" dirty="0" smtClean="0"/>
              <a:t>.</a:t>
            </a:r>
          </a:p>
          <a:p>
            <a:r>
              <a:rPr lang="en-US" dirty="0" smtClean="0"/>
              <a:t>a</a:t>
            </a:r>
            <a:r>
              <a:rPr lang="en-US" dirty="0" smtClean="0"/>
              <a:t>tom     element     matter </a:t>
            </a:r>
            <a:endParaRPr lang="en-US" dirty="0"/>
          </a:p>
          <a:p>
            <a:endParaRPr lang="en-US" dirty="0" smtClean="0"/>
          </a:p>
          <a:p>
            <a:r>
              <a:rPr lang="en-US" dirty="0" smtClean="0"/>
              <a:t>DD2    The </a:t>
            </a:r>
            <a:r>
              <a:rPr lang="en-US" dirty="0"/>
              <a:t>part of Earth in which life exists, including land, water, and air</a:t>
            </a:r>
            <a:r>
              <a:rPr lang="en-US" dirty="0" smtClean="0"/>
              <a:t>.</a:t>
            </a:r>
          </a:p>
          <a:p>
            <a:r>
              <a:rPr lang="en-US" dirty="0" smtClean="0"/>
              <a:t>Thermosphere     biosphere     exosphere </a:t>
            </a:r>
            <a:endParaRPr lang="en-US" dirty="0"/>
          </a:p>
          <a:p>
            <a:endParaRPr lang="en-US" dirty="0"/>
          </a:p>
          <a:p>
            <a:endParaRPr lang="en-US" dirty="0" smtClean="0"/>
          </a:p>
          <a:p>
            <a:endParaRPr lang="en-US" dirty="0"/>
          </a:p>
        </p:txBody>
      </p:sp>
      <p:pic>
        <p:nvPicPr>
          <p:cNvPr id="10" name="Picture 9" descr="warm_up-01.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450" y="104775"/>
            <a:ext cx="469900" cy="381000"/>
          </a:xfrm>
          <a:prstGeom prst="rect">
            <a:avLst/>
          </a:prstGeom>
        </p:spPr>
      </p:pic>
      <p:sp>
        <p:nvSpPr>
          <p:cNvPr id="8" name="Oval 7"/>
          <p:cNvSpPr/>
          <p:nvPr/>
        </p:nvSpPr>
        <p:spPr bwMode="auto">
          <a:xfrm>
            <a:off x="956660" y="989286"/>
            <a:ext cx="462238" cy="275897"/>
          </a:xfrm>
          <a:prstGeom prst="ellipse">
            <a:avLst/>
          </a:prstGeom>
          <a:noFill/>
          <a:ln w="19050" cap="flat" cmpd="sng" algn="ctr">
            <a:solidFill>
              <a:schemeClr val="accent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74320" tIns="45720" rIns="274320" bIns="45720" numCol="1" rtlCol="0" anchor="t" anchorCtr="0" compatLnSpc="1">
            <a:prstTxWarp prst="textNoShape">
              <a:avLst/>
            </a:prstTxWarp>
          </a:bodyPr>
          <a:lstStyle/>
          <a:p>
            <a: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pPr>
            <a:endParaRPr kumimoji="0" lang="en-US" sz="3200" b="0" i="0" u="none" strike="noStrike" cap="none" normalizeH="0" baseline="0" smtClean="0">
              <a:ln>
                <a:noFill/>
              </a:ln>
              <a:solidFill>
                <a:schemeClr val="tx1"/>
              </a:solidFill>
              <a:effectLst/>
              <a:latin typeface="Arial" charset="0"/>
            </a:endParaRPr>
          </a:p>
        </p:txBody>
      </p:sp>
      <p:sp>
        <p:nvSpPr>
          <p:cNvPr id="9" name="Oval 8"/>
          <p:cNvSpPr/>
          <p:nvPr/>
        </p:nvSpPr>
        <p:spPr bwMode="auto">
          <a:xfrm>
            <a:off x="877940" y="1583121"/>
            <a:ext cx="619783" cy="275897"/>
          </a:xfrm>
          <a:prstGeom prst="ellipse">
            <a:avLst/>
          </a:prstGeom>
          <a:noFill/>
          <a:ln w="19050" cap="flat" cmpd="sng" algn="ctr">
            <a:solidFill>
              <a:schemeClr val="accent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74320" tIns="45720" rIns="274320" bIns="45720" numCol="1" rtlCol="0" anchor="t" anchorCtr="0" compatLnSpc="1">
            <a:prstTxWarp prst="textNoShape">
              <a:avLst/>
            </a:prstTxWarp>
          </a:bodyPr>
          <a:lstStyle/>
          <a:p>
            <a: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pPr>
            <a:endParaRPr kumimoji="0" lang="en-US" sz="32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3783250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Recalling the Nitrogen Cycle</a:t>
            </a:r>
            <a:endParaRPr lang="en-US" dirty="0"/>
          </a:p>
        </p:txBody>
      </p:sp>
      <p:sp>
        <p:nvSpPr>
          <p:cNvPr id="3" name="Text Placeholder 2"/>
          <p:cNvSpPr>
            <a:spLocks noGrp="1"/>
          </p:cNvSpPr>
          <p:nvPr>
            <p:ph type="body" sz="quarter" idx="10"/>
          </p:nvPr>
        </p:nvSpPr>
        <p:spPr/>
        <p:txBody>
          <a:bodyPr/>
          <a:lstStyle/>
          <a:p>
            <a:r>
              <a:rPr lang="en-US" dirty="0" smtClean="0"/>
              <a:t>Keywords: </a:t>
            </a:r>
            <a:r>
              <a:rPr lang="en-US" dirty="0" err="1" smtClean="0"/>
              <a:t>denitrification</a:t>
            </a:r>
            <a:r>
              <a:rPr lang="en-US" dirty="0" smtClean="0"/>
              <a:t>, nitrogen fixation, nitrification, plants, assimilated, animal, eats plant, decompose, waste, excretes</a:t>
            </a:r>
            <a:endParaRPr lang="en-US" dirty="0"/>
          </a:p>
        </p:txBody>
      </p:sp>
      <p:sp>
        <p:nvSpPr>
          <p:cNvPr id="4" name="Content Placeholder 3"/>
          <p:cNvSpPr>
            <a:spLocks noGrp="1"/>
          </p:cNvSpPr>
          <p:nvPr>
            <p:ph sz="quarter" idx="15"/>
          </p:nvPr>
        </p:nvSpPr>
        <p:spPr/>
        <p:txBody>
          <a:bodyPr/>
          <a:lstStyle/>
          <a:p>
            <a:r>
              <a:rPr lang="en-US" dirty="0"/>
              <a:t>Check the items you included.</a:t>
            </a:r>
          </a:p>
          <a:p>
            <a:r>
              <a:rPr lang="en-US" dirty="0" smtClean="0"/>
              <a:t>[-] bacteria performs nitrogen fixation</a:t>
            </a:r>
          </a:p>
          <a:p>
            <a:r>
              <a:rPr lang="en-US" dirty="0" smtClean="0"/>
              <a:t>[-] more bacteria perform nitrification  </a:t>
            </a:r>
          </a:p>
          <a:p>
            <a:r>
              <a:rPr lang="en-US" dirty="0" smtClean="0"/>
              <a:t>[-] nitrogen, in usable form, is taken up by plants and assimilated into their proteins (becoming part of the plant)</a:t>
            </a:r>
            <a:endParaRPr lang="en-US" dirty="0"/>
          </a:p>
          <a:p>
            <a:r>
              <a:rPr lang="en-US" dirty="0" smtClean="0"/>
              <a:t>[-] an animal eats the plant and the nitrogen becomes part of the animal’s proteins</a:t>
            </a:r>
            <a:endParaRPr lang="en-US" dirty="0"/>
          </a:p>
          <a:p>
            <a:r>
              <a:rPr lang="en-US" dirty="0" smtClean="0"/>
              <a:t>[-] animal dies and decomposes, or excretes waste, returning the nitrogen to the soil</a:t>
            </a:r>
          </a:p>
          <a:p>
            <a:endParaRPr lang="en-US" dirty="0"/>
          </a:p>
          <a:p>
            <a:endParaRPr lang="en-US" dirty="0"/>
          </a:p>
        </p:txBody>
      </p:sp>
      <p:sp>
        <p:nvSpPr>
          <p:cNvPr id="5" name="Content Placeholder 4"/>
          <p:cNvSpPr>
            <a:spLocks noGrp="1"/>
          </p:cNvSpPr>
          <p:nvPr>
            <p:ph sz="quarter" idx="16"/>
          </p:nvPr>
        </p:nvSpPr>
        <p:spPr/>
        <p:txBody>
          <a:bodyPr/>
          <a:lstStyle/>
          <a:p>
            <a:r>
              <a:rPr lang="en-US" dirty="0" smtClean="0"/>
              <a:t>You are a molecule of nitrogen. Choose </a:t>
            </a:r>
            <a:r>
              <a:rPr lang="en-US" dirty="0"/>
              <a:t>a starting </a:t>
            </a:r>
            <a:r>
              <a:rPr lang="en-US" dirty="0" smtClean="0"/>
              <a:t>point </a:t>
            </a:r>
            <a:r>
              <a:rPr lang="en-US" dirty="0"/>
              <a:t>in </a:t>
            </a:r>
            <a:r>
              <a:rPr lang="en-US" dirty="0" smtClean="0"/>
              <a:t>the nitrogen cycle </a:t>
            </a:r>
            <a:r>
              <a:rPr lang="en-US" dirty="0"/>
              <a:t>and describe the process you would go through to move through the entire </a:t>
            </a:r>
            <a:r>
              <a:rPr lang="en-US" dirty="0" smtClean="0"/>
              <a:t>cycle.</a:t>
            </a:r>
            <a:endParaRPr lang="en-US" dirty="0"/>
          </a:p>
          <a:p>
            <a:r>
              <a:rPr lang="en-US" dirty="0"/>
              <a:t>[text area 10 lines]</a:t>
            </a:r>
          </a:p>
          <a:p>
            <a:endParaRPr lang="en-US" dirty="0"/>
          </a:p>
          <a:p>
            <a:endParaRPr lang="en-US" dirty="0"/>
          </a:p>
          <a:p>
            <a:endParaRPr lang="en-US" dirty="0"/>
          </a:p>
          <a:p>
            <a:endParaRPr lang="en-US" dirty="0"/>
          </a:p>
          <a:p>
            <a:endParaRPr lang="en-US" dirty="0">
              <a:solidFill>
                <a:schemeClr val="accent1"/>
              </a:solidFill>
            </a:endParaRPr>
          </a:p>
          <a:p>
            <a:r>
              <a:rPr lang="en-US" dirty="0" smtClean="0">
                <a:solidFill>
                  <a:schemeClr val="accent1"/>
                </a:solidFill>
              </a:rPr>
              <a:t>.</a:t>
            </a:r>
            <a:endParaRPr lang="en-US" dirty="0">
              <a:solidFill>
                <a:schemeClr val="accent1"/>
              </a:solidFill>
            </a:endParaRPr>
          </a:p>
          <a:p>
            <a:endParaRPr lang="en-US" dirty="0"/>
          </a:p>
        </p:txBody>
      </p:sp>
    </p:spTree>
    <p:extLst>
      <p:ext uri="{BB962C8B-B14F-4D97-AF65-F5344CB8AC3E}">
        <p14:creationId xmlns:p14="http://schemas.microsoft.com/office/powerpoint/2010/main" val="3939741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Recalling the Phosphorus Cycle</a:t>
            </a:r>
            <a:endParaRPr lang="en-US" dirty="0"/>
          </a:p>
        </p:txBody>
      </p:sp>
      <p:sp>
        <p:nvSpPr>
          <p:cNvPr id="3" name="Text Placeholder 2"/>
          <p:cNvSpPr>
            <a:spLocks noGrp="1"/>
          </p:cNvSpPr>
          <p:nvPr>
            <p:ph type="body" sz="quarter" idx="10"/>
          </p:nvPr>
        </p:nvSpPr>
        <p:spPr/>
        <p:txBody>
          <a:bodyPr/>
          <a:lstStyle/>
          <a:p>
            <a:r>
              <a:rPr lang="en-US" dirty="0" smtClean="0"/>
              <a:t>Keywords:  weather, erosion, land, ocean, sediments, dissolved, soil, plants, phosphate, organic, compound, assimilation, animals, food chain, die, dead, decompose, decomposes</a:t>
            </a:r>
            <a:endParaRPr lang="en-US" dirty="0"/>
          </a:p>
        </p:txBody>
      </p:sp>
      <p:sp>
        <p:nvSpPr>
          <p:cNvPr id="4" name="Content Placeholder 3"/>
          <p:cNvSpPr>
            <a:spLocks noGrp="1"/>
          </p:cNvSpPr>
          <p:nvPr>
            <p:ph sz="quarter" idx="15"/>
          </p:nvPr>
        </p:nvSpPr>
        <p:spPr/>
        <p:txBody>
          <a:bodyPr/>
          <a:lstStyle/>
          <a:p>
            <a:r>
              <a:rPr lang="en-US" dirty="0"/>
              <a:t>Check the items you included.</a:t>
            </a:r>
          </a:p>
          <a:p>
            <a:r>
              <a:rPr lang="en-US" dirty="0" smtClean="0"/>
              <a:t>[-] phosphorus cycles between living things and the soil</a:t>
            </a:r>
            <a:endParaRPr lang="en-US" dirty="0"/>
          </a:p>
          <a:p>
            <a:r>
              <a:rPr lang="en-US" dirty="0" smtClean="0"/>
              <a:t>[-] plants absorb phosphate into the soil and turn it into organic compounds through assimilation</a:t>
            </a:r>
            <a:endParaRPr lang="en-US" dirty="0"/>
          </a:p>
          <a:p>
            <a:r>
              <a:rPr lang="en-US" dirty="0" smtClean="0"/>
              <a:t>[-] animals eat plants and pass the phosphorus through the food chain from one animal to the other</a:t>
            </a:r>
            <a:endParaRPr lang="en-US" dirty="0"/>
          </a:p>
          <a:p>
            <a:r>
              <a:rPr lang="en-US" dirty="0" smtClean="0"/>
              <a:t>[-] an animal dies and decomposes, returning the phosphorus to the soil</a:t>
            </a:r>
            <a:endParaRPr lang="en-US" dirty="0"/>
          </a:p>
          <a:p>
            <a:endParaRPr lang="en-US" dirty="0"/>
          </a:p>
        </p:txBody>
      </p:sp>
      <p:sp>
        <p:nvSpPr>
          <p:cNvPr id="5" name="Content Placeholder 4"/>
          <p:cNvSpPr>
            <a:spLocks noGrp="1"/>
          </p:cNvSpPr>
          <p:nvPr>
            <p:ph sz="quarter" idx="16"/>
          </p:nvPr>
        </p:nvSpPr>
        <p:spPr/>
        <p:txBody>
          <a:bodyPr/>
          <a:lstStyle/>
          <a:p>
            <a:r>
              <a:rPr lang="en-US" dirty="0" smtClean="0"/>
              <a:t>You are a molecule of phosphorus. Choose </a:t>
            </a:r>
            <a:r>
              <a:rPr lang="en-US" dirty="0"/>
              <a:t>a </a:t>
            </a:r>
            <a:r>
              <a:rPr lang="en-US" dirty="0" smtClean="0"/>
              <a:t>starting point </a:t>
            </a:r>
            <a:r>
              <a:rPr lang="en-US" dirty="0"/>
              <a:t>in </a:t>
            </a:r>
            <a:r>
              <a:rPr lang="en-US" dirty="0" smtClean="0"/>
              <a:t>the phosphorus cycle </a:t>
            </a:r>
            <a:r>
              <a:rPr lang="en-US" dirty="0"/>
              <a:t>and describe the process you would go through to move through the entire </a:t>
            </a:r>
            <a:r>
              <a:rPr lang="en-US" dirty="0" smtClean="0"/>
              <a:t>cycle.</a:t>
            </a:r>
            <a:endParaRPr lang="en-US" dirty="0"/>
          </a:p>
          <a:p>
            <a:r>
              <a:rPr lang="en-US" dirty="0"/>
              <a:t>[text area 10 lines]</a:t>
            </a:r>
          </a:p>
          <a:p>
            <a:endParaRPr lang="en-US" dirty="0"/>
          </a:p>
          <a:p>
            <a:endParaRPr lang="en-US" dirty="0"/>
          </a:p>
          <a:p>
            <a:endParaRPr lang="en-US" dirty="0"/>
          </a:p>
          <a:p>
            <a:endParaRPr lang="en-US" dirty="0"/>
          </a:p>
          <a:p>
            <a:endParaRPr lang="en-US" dirty="0"/>
          </a:p>
          <a:p>
            <a:r>
              <a:rPr lang="en-US" dirty="0" smtClean="0">
                <a:solidFill>
                  <a:schemeClr val="accent1"/>
                </a:solidFill>
              </a:rPr>
              <a:t>.</a:t>
            </a:r>
            <a:endParaRPr lang="en-US" dirty="0">
              <a:solidFill>
                <a:schemeClr val="accent1"/>
              </a:solidFill>
            </a:endParaRPr>
          </a:p>
          <a:p>
            <a:endParaRPr lang="en-US" dirty="0"/>
          </a:p>
        </p:txBody>
      </p:sp>
    </p:spTree>
    <p:extLst>
      <p:ext uri="{BB962C8B-B14F-4D97-AF65-F5344CB8AC3E}">
        <p14:creationId xmlns:p14="http://schemas.microsoft.com/office/powerpoint/2010/main" val="1729885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	Practice what you have </a:t>
            </a:r>
            <a:r>
              <a:rPr lang="en-US" dirty="0" smtClean="0"/>
              <a:t>learned about cycles of matter.</a:t>
            </a:r>
            <a:endParaRPr lang="en-US" dirty="0"/>
          </a:p>
        </p:txBody>
      </p:sp>
      <p:sp>
        <p:nvSpPr>
          <p:cNvPr id="8" name="Text Placeholder 7"/>
          <p:cNvSpPr>
            <a:spLocks noGrp="1"/>
          </p:cNvSpPr>
          <p:nvPr>
            <p:ph type="body" sz="quarter" idx="10"/>
          </p:nvPr>
        </p:nvSpPr>
        <p:spPr/>
        <p:txBody>
          <a:bodyPr/>
          <a:lstStyle/>
          <a:p>
            <a:endParaRPr lang="en-US" sz="800" dirty="0"/>
          </a:p>
        </p:txBody>
      </p:sp>
      <p:sp>
        <p:nvSpPr>
          <p:cNvPr id="4" name="Text Placeholder 3"/>
          <p:cNvSpPr>
            <a:spLocks noGrp="1"/>
          </p:cNvSpPr>
          <p:nvPr>
            <p:ph type="body" sz="quarter" idx="14"/>
          </p:nvPr>
        </p:nvSpPr>
        <p:spPr/>
        <p:txBody>
          <a:bodyPr/>
          <a:lstStyle/>
          <a:p>
            <a:r>
              <a:rPr lang="en-US" dirty="0"/>
              <a:t>In this assignment you will practice what you have learned about </a:t>
            </a:r>
            <a:r>
              <a:rPr lang="en-US" dirty="0" smtClean="0"/>
              <a:t>cycles of matter. </a:t>
            </a:r>
            <a:r>
              <a:rPr lang="en-US" dirty="0"/>
              <a:t>Specifically, you will answer questions </a:t>
            </a:r>
            <a:r>
              <a:rPr lang="en-US" dirty="0" smtClean="0"/>
              <a:t>about the mechanics and importance of the water cycle, carbon cycle, nitrogen cycle and phosphorous cycle.</a:t>
            </a:r>
            <a:endParaRPr lang="en-US" dirty="0"/>
          </a:p>
          <a:p>
            <a:endParaRPr lang="en-US" dirty="0"/>
          </a:p>
        </p:txBody>
      </p:sp>
      <p:pic>
        <p:nvPicPr>
          <p:cNvPr id="10" name="Picture 9" descr="assignment-01.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450" y="104775"/>
            <a:ext cx="469900" cy="381000"/>
          </a:xfrm>
          <a:prstGeom prst="rect">
            <a:avLst/>
          </a:prstGeom>
        </p:spPr>
      </p:pic>
      <p:pic>
        <p:nvPicPr>
          <p:cNvPr id="5" name="Content Placeholder 4" descr="biogeo.png"/>
          <p:cNvPicPr>
            <a:picLocks noGrp="1" noChangeAspect="1"/>
          </p:cNvPicPr>
          <p:nvPr>
            <p:ph sz="quarter" idx="15"/>
          </p:nvPr>
        </p:nvPicPr>
        <p:blipFill>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rcRect t="-11971" b="-11971"/>
          <a:stretch>
            <a:fillRect/>
          </a:stretch>
        </p:blipFill>
        <p:spPr>
          <a:xfrm>
            <a:off x="2587075" y="550864"/>
            <a:ext cx="2121450" cy="2192336"/>
          </a:xfrm>
          <a:noFill/>
        </p:spPr>
      </p:pic>
    </p:spTree>
    <p:extLst>
      <p:ext uri="{BB962C8B-B14F-4D97-AF65-F5344CB8AC3E}">
        <p14:creationId xmlns:p14="http://schemas.microsoft.com/office/powerpoint/2010/main" val="272374702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Understanding the Cycles of Matter</a:t>
            </a:r>
          </a:p>
        </p:txBody>
      </p:sp>
      <p:sp>
        <p:nvSpPr>
          <p:cNvPr id="7" name="Text Placeholder 6"/>
          <p:cNvSpPr>
            <a:spLocks noGrp="1"/>
          </p:cNvSpPr>
          <p:nvPr>
            <p:ph type="body" sz="quarter" idx="10"/>
          </p:nvPr>
        </p:nvSpPr>
        <p:spPr/>
        <p:txBody>
          <a:bodyPr/>
          <a:lstStyle/>
          <a:p>
            <a:endParaRPr lang="en-US" dirty="0" smtClean="0"/>
          </a:p>
          <a:p>
            <a:endParaRPr lang="en-US" dirty="0" smtClean="0"/>
          </a:p>
        </p:txBody>
      </p:sp>
      <p:sp>
        <p:nvSpPr>
          <p:cNvPr id="10" name="Content Placeholder 9"/>
          <p:cNvSpPr>
            <a:spLocks noGrp="1"/>
          </p:cNvSpPr>
          <p:nvPr>
            <p:ph idx="1"/>
          </p:nvPr>
        </p:nvSpPr>
        <p:spPr/>
        <p:txBody>
          <a:bodyPr/>
          <a:lstStyle/>
          <a:p>
            <a:r>
              <a:rPr lang="en-US" dirty="0" smtClean="0"/>
              <a:t>What is a biogeochemical cycle?</a:t>
            </a:r>
          </a:p>
          <a:p>
            <a:r>
              <a:rPr lang="en-US" dirty="0"/>
              <a:t>O </a:t>
            </a:r>
            <a:r>
              <a:rPr lang="en-US" dirty="0" smtClean="0"/>
              <a:t>a </a:t>
            </a:r>
            <a:r>
              <a:rPr lang="en-US" dirty="0"/>
              <a:t>process by which bacteria convert nitrates into nitrogen gas</a:t>
            </a:r>
            <a:endParaRPr lang="en-US" dirty="0" smtClean="0"/>
          </a:p>
          <a:p>
            <a:r>
              <a:rPr lang="en-US" dirty="0" smtClean="0"/>
              <a:t>O a process that converts light energy into chemical energy</a:t>
            </a:r>
          </a:p>
          <a:p>
            <a:r>
              <a:rPr lang="en-US" dirty="0" smtClean="0"/>
              <a:t>O </a:t>
            </a:r>
            <a:r>
              <a:rPr lang="en-US" dirty="0"/>
              <a:t>a</a:t>
            </a:r>
            <a:r>
              <a:rPr lang="en-US" dirty="0" smtClean="0"/>
              <a:t> </a:t>
            </a:r>
            <a:r>
              <a:rPr lang="en-US" dirty="0"/>
              <a:t>process by which water enters the atmosphere by evaporating from the leaves of </a:t>
            </a:r>
            <a:r>
              <a:rPr lang="en-US" dirty="0" smtClean="0"/>
              <a:t>plants </a:t>
            </a:r>
          </a:p>
          <a:p>
            <a:r>
              <a:rPr lang="en-US" dirty="0" smtClean="0"/>
              <a:t>O </a:t>
            </a:r>
            <a:r>
              <a:rPr lang="en-US" dirty="0" smtClean="0">
                <a:solidFill>
                  <a:schemeClr val="tx1"/>
                </a:solidFill>
              </a:rPr>
              <a:t>a </a:t>
            </a:r>
            <a:r>
              <a:rPr lang="en-US" dirty="0">
                <a:solidFill>
                  <a:schemeClr val="tx1"/>
                </a:solidFill>
              </a:rPr>
              <a:t>process that recycles elements and other matter through the biosphere</a:t>
            </a:r>
          </a:p>
          <a:p>
            <a:endParaRPr lang="en-US" dirty="0" smtClean="0">
              <a:solidFill>
                <a:schemeClr val="accent1"/>
              </a:solidFill>
            </a:endParaRPr>
          </a:p>
          <a:p>
            <a:endParaRPr lang="en-US" dirty="0">
              <a:solidFill>
                <a:schemeClr val="accent1"/>
              </a:solidFill>
            </a:endParaRPr>
          </a:p>
          <a:p>
            <a:endParaRPr lang="en-US" dirty="0"/>
          </a:p>
        </p:txBody>
      </p:sp>
    </p:spTree>
    <p:extLst>
      <p:ext uri="{BB962C8B-B14F-4D97-AF65-F5344CB8AC3E}">
        <p14:creationId xmlns:p14="http://schemas.microsoft.com/office/powerpoint/2010/main" val="3545005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10">
                                            <p:txEl>
                                              <p:pRg st="2" end="2"/>
                                            </p:txEl>
                                          </p:spTgt>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10">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r>
              <a:rPr lang="en-US" sz="1200" dirty="0" smtClean="0"/>
              <a:t>Identifying the Role of Chemical Substances in Organisms</a:t>
            </a:r>
            <a:endParaRPr lang="en-US" sz="1200" dirty="0"/>
          </a:p>
        </p:txBody>
      </p:sp>
      <p:sp>
        <p:nvSpPr>
          <p:cNvPr id="5" name="Content Placeholder 4"/>
          <p:cNvSpPr>
            <a:spLocks noGrp="1"/>
          </p:cNvSpPr>
          <p:nvPr>
            <p:ph type="body" sz="quarter" idx="12"/>
          </p:nvPr>
        </p:nvSpPr>
        <p:spPr>
          <a:xfrm>
            <a:off x="2" y="550862"/>
            <a:ext cx="4873625" cy="2104918"/>
          </a:xfrm>
        </p:spPr>
        <p:txBody>
          <a:bodyPr/>
          <a:lstStyle/>
          <a:p>
            <a:r>
              <a:rPr lang="en-US" sz="800" dirty="0" smtClean="0"/>
              <a:t>A </a:t>
            </a:r>
            <a:r>
              <a:rPr lang="en-US" sz="800" dirty="0" smtClean="0"/>
              <a:t>??? is </a:t>
            </a:r>
            <a:r>
              <a:rPr lang="en-US" sz="800" dirty="0" smtClean="0"/>
              <a:t>a chemical substance </a:t>
            </a:r>
            <a:r>
              <a:rPr lang="en-US" sz="800" dirty="0"/>
              <a:t>that </a:t>
            </a:r>
            <a:r>
              <a:rPr lang="en-US" sz="800" dirty="0" smtClean="0"/>
              <a:t>organisms require </a:t>
            </a:r>
            <a:r>
              <a:rPr lang="en-US" sz="800" dirty="0"/>
              <a:t>in order to </a:t>
            </a:r>
            <a:r>
              <a:rPr lang="en-US" sz="800" dirty="0" smtClean="0"/>
              <a:t>live.</a:t>
            </a:r>
            <a:endParaRPr lang="en-US" sz="800" dirty="0"/>
          </a:p>
          <a:p>
            <a:r>
              <a:rPr lang="en-US" sz="800" dirty="0" smtClean="0">
                <a:solidFill>
                  <a:srgbClr val="FE8900"/>
                </a:solidFill>
              </a:rPr>
              <a:t>nutrients</a:t>
            </a:r>
            <a:endParaRPr lang="en-US" sz="800" dirty="0" smtClean="0">
              <a:solidFill>
                <a:srgbClr val="FE8900"/>
              </a:solidFill>
            </a:endParaRPr>
          </a:p>
          <a:p>
            <a:r>
              <a:rPr lang="en-US" sz="800" dirty="0" smtClean="0">
                <a:solidFill>
                  <a:schemeClr val="tx1"/>
                </a:solidFill>
              </a:rPr>
              <a:t>The DD1 cycle is not a nutrient cycle.</a:t>
            </a:r>
          </a:p>
          <a:p>
            <a:pPr>
              <a:lnSpc>
                <a:spcPct val="100000"/>
              </a:lnSpc>
            </a:pPr>
            <a:r>
              <a:rPr lang="en-US" sz="800" dirty="0" smtClean="0"/>
              <a:t>Water     carbon     nitrogen     phosphorus</a:t>
            </a:r>
            <a:endParaRPr lang="en-US" sz="800" dirty="0"/>
          </a:p>
          <a:p>
            <a:r>
              <a:rPr lang="en-US" sz="800" dirty="0" smtClean="0"/>
              <a:t>DD2 </a:t>
            </a:r>
            <a:r>
              <a:rPr lang="en-US" sz="800" dirty="0" smtClean="0"/>
              <a:t>a </a:t>
            </a:r>
            <a:r>
              <a:rPr lang="en-US" sz="800" dirty="0"/>
              <a:t>key component in the formation of organic compounds such as nucleic acids and </a:t>
            </a:r>
            <a:r>
              <a:rPr lang="en-US" sz="800" dirty="0" smtClean="0"/>
              <a:t>ATP</a:t>
            </a:r>
          </a:p>
          <a:p>
            <a:r>
              <a:rPr lang="en-US" sz="800" dirty="0"/>
              <a:t>carbon     nitrogen     phosphorus </a:t>
            </a:r>
            <a:endParaRPr lang="en-US" sz="800" dirty="0" smtClean="0"/>
          </a:p>
          <a:p>
            <a:r>
              <a:rPr lang="en-US" sz="800" dirty="0" smtClean="0"/>
              <a:t>DD3 </a:t>
            </a:r>
            <a:r>
              <a:rPr lang="en-US" sz="800" dirty="0" smtClean="0"/>
              <a:t>most </a:t>
            </a:r>
            <a:r>
              <a:rPr lang="en-US" sz="800" dirty="0"/>
              <a:t>abundant gas in the atmosphere and is obtained by plants from bacteria in the </a:t>
            </a:r>
            <a:r>
              <a:rPr lang="en-US" sz="800" dirty="0" smtClean="0"/>
              <a:t>soil</a:t>
            </a:r>
          </a:p>
          <a:p>
            <a:r>
              <a:rPr lang="en-US" sz="800" dirty="0"/>
              <a:t>carbon     nitrogen     phosphorus </a:t>
            </a:r>
            <a:endParaRPr lang="en-US" sz="800" dirty="0" smtClean="0"/>
          </a:p>
          <a:p>
            <a:r>
              <a:rPr lang="en-US" sz="800" dirty="0" smtClean="0"/>
              <a:t>DD4 </a:t>
            </a:r>
            <a:r>
              <a:rPr lang="en-US" sz="800" dirty="0" smtClean="0"/>
              <a:t>in every living thing and </a:t>
            </a:r>
            <a:r>
              <a:rPr lang="en-US" sz="800" dirty="0"/>
              <a:t>plants </a:t>
            </a:r>
            <a:r>
              <a:rPr lang="en-US" sz="800" dirty="0" smtClean="0"/>
              <a:t>utilize it when they </a:t>
            </a:r>
            <a:r>
              <a:rPr lang="en-US" sz="800" dirty="0"/>
              <a:t>perform </a:t>
            </a:r>
            <a:r>
              <a:rPr lang="en-US" sz="800" dirty="0" smtClean="0"/>
              <a:t>photosynthesis</a:t>
            </a:r>
          </a:p>
          <a:p>
            <a:r>
              <a:rPr lang="en-US" sz="800" dirty="0"/>
              <a:t>carbon     nitrogen     phosphorus</a:t>
            </a:r>
            <a:endParaRPr lang="en-US" sz="800" dirty="0" smtClean="0"/>
          </a:p>
        </p:txBody>
      </p:sp>
      <p:sp>
        <p:nvSpPr>
          <p:cNvPr id="3" name="Text Placeholder 2"/>
          <p:cNvSpPr>
            <a:spLocks noGrp="1"/>
          </p:cNvSpPr>
          <p:nvPr>
            <p:ph type="body" sz="quarter" idx="10"/>
          </p:nvPr>
        </p:nvSpPr>
        <p:spPr/>
        <p:txBody>
          <a:bodyPr/>
          <a:lstStyle/>
          <a:p>
            <a:pPr>
              <a:lnSpc>
                <a:spcPct val="100000"/>
              </a:lnSpc>
            </a:pPr>
            <a:r>
              <a:rPr lang="en-US" dirty="0" smtClean="0"/>
              <a:t>DD1</a:t>
            </a:r>
            <a:endParaRPr lang="en-US" dirty="0"/>
          </a:p>
          <a:p>
            <a:pPr>
              <a:lnSpc>
                <a:spcPct val="100000"/>
              </a:lnSpc>
            </a:pPr>
            <a:r>
              <a:rPr lang="en-US" dirty="0" smtClean="0"/>
              <a:t>*water</a:t>
            </a:r>
          </a:p>
          <a:p>
            <a:pPr>
              <a:lnSpc>
                <a:spcPct val="100000"/>
              </a:lnSpc>
            </a:pPr>
            <a:r>
              <a:rPr lang="en-US" dirty="0" smtClean="0"/>
              <a:t>carbon</a:t>
            </a:r>
            <a:endParaRPr lang="en-US" dirty="0"/>
          </a:p>
          <a:p>
            <a:pPr>
              <a:lnSpc>
                <a:spcPct val="100000"/>
              </a:lnSpc>
            </a:pPr>
            <a:r>
              <a:rPr lang="en-US" dirty="0"/>
              <a:t>nitrogen</a:t>
            </a:r>
          </a:p>
          <a:p>
            <a:pPr>
              <a:lnSpc>
                <a:spcPct val="100000"/>
              </a:lnSpc>
            </a:pPr>
            <a:r>
              <a:rPr lang="en-US" dirty="0" smtClean="0"/>
              <a:t>phosphorus</a:t>
            </a:r>
          </a:p>
          <a:p>
            <a:pPr>
              <a:lnSpc>
                <a:spcPct val="100000"/>
              </a:lnSpc>
            </a:pPr>
            <a:r>
              <a:rPr lang="en-US" dirty="0" smtClean="0"/>
              <a:t>DD2</a:t>
            </a:r>
          </a:p>
          <a:p>
            <a:pPr>
              <a:lnSpc>
                <a:spcPct val="100000"/>
              </a:lnSpc>
            </a:pPr>
            <a:r>
              <a:rPr lang="en-US" dirty="0" smtClean="0"/>
              <a:t>carbon</a:t>
            </a:r>
          </a:p>
          <a:p>
            <a:pPr>
              <a:lnSpc>
                <a:spcPct val="100000"/>
              </a:lnSpc>
            </a:pPr>
            <a:r>
              <a:rPr lang="en-US" dirty="0"/>
              <a:t>n</a:t>
            </a:r>
            <a:r>
              <a:rPr lang="en-US" dirty="0" smtClean="0"/>
              <a:t>itrogen</a:t>
            </a:r>
          </a:p>
          <a:p>
            <a:pPr>
              <a:lnSpc>
                <a:spcPct val="100000"/>
              </a:lnSpc>
            </a:pPr>
            <a:r>
              <a:rPr lang="en-US" dirty="0" smtClean="0"/>
              <a:t>*phosphorus</a:t>
            </a:r>
          </a:p>
          <a:p>
            <a:pPr>
              <a:lnSpc>
                <a:spcPct val="100000"/>
              </a:lnSpc>
            </a:pPr>
            <a:r>
              <a:rPr lang="en-US" dirty="0" smtClean="0"/>
              <a:t>DD3</a:t>
            </a:r>
          </a:p>
          <a:p>
            <a:pPr>
              <a:lnSpc>
                <a:spcPct val="100000"/>
              </a:lnSpc>
            </a:pPr>
            <a:r>
              <a:rPr lang="en-US" dirty="0" smtClean="0"/>
              <a:t>carbon</a:t>
            </a:r>
            <a:endParaRPr lang="en-US" dirty="0"/>
          </a:p>
          <a:p>
            <a:pPr>
              <a:lnSpc>
                <a:spcPct val="100000"/>
              </a:lnSpc>
            </a:pPr>
            <a:r>
              <a:rPr lang="en-US" dirty="0" smtClean="0"/>
              <a:t>*nitrogen</a:t>
            </a:r>
            <a:endParaRPr lang="en-US" dirty="0"/>
          </a:p>
          <a:p>
            <a:pPr>
              <a:lnSpc>
                <a:spcPct val="100000"/>
              </a:lnSpc>
            </a:pPr>
            <a:r>
              <a:rPr lang="en-US" dirty="0" smtClean="0"/>
              <a:t>phosphorus</a:t>
            </a:r>
            <a:endParaRPr lang="en-US" dirty="0"/>
          </a:p>
          <a:p>
            <a:pPr>
              <a:lnSpc>
                <a:spcPct val="100000"/>
              </a:lnSpc>
            </a:pPr>
            <a:r>
              <a:rPr lang="en-US" dirty="0" smtClean="0"/>
              <a:t>DD4</a:t>
            </a:r>
          </a:p>
          <a:p>
            <a:pPr>
              <a:lnSpc>
                <a:spcPct val="100000"/>
              </a:lnSpc>
            </a:pPr>
            <a:r>
              <a:rPr lang="en-US" dirty="0" smtClean="0"/>
              <a:t>*carbon</a:t>
            </a:r>
            <a:endParaRPr lang="en-US" dirty="0"/>
          </a:p>
          <a:p>
            <a:pPr>
              <a:lnSpc>
                <a:spcPct val="100000"/>
              </a:lnSpc>
            </a:pPr>
            <a:r>
              <a:rPr lang="en-US" dirty="0"/>
              <a:t>nitrogen</a:t>
            </a:r>
          </a:p>
          <a:p>
            <a:pPr>
              <a:lnSpc>
                <a:spcPct val="100000"/>
              </a:lnSpc>
            </a:pPr>
            <a:r>
              <a:rPr lang="en-US" dirty="0" smtClean="0"/>
              <a:t>phosphorus</a:t>
            </a:r>
          </a:p>
        </p:txBody>
      </p:sp>
      <p:sp>
        <p:nvSpPr>
          <p:cNvPr id="6" name="Oval 5"/>
          <p:cNvSpPr/>
          <p:nvPr/>
        </p:nvSpPr>
        <p:spPr bwMode="auto">
          <a:xfrm>
            <a:off x="39853" y="1199493"/>
            <a:ext cx="488294" cy="195756"/>
          </a:xfrm>
          <a:prstGeom prst="ellipse">
            <a:avLst/>
          </a:prstGeom>
          <a:noFill/>
          <a:ln w="19050" cap="flat" cmpd="sng" algn="ctr">
            <a:solidFill>
              <a:schemeClr val="accent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74320" tIns="45720" rIns="274320" bIns="45720" numCol="1" rtlCol="0" anchor="t" anchorCtr="0" compatLnSpc="1">
            <a:prstTxWarp prst="textNoShape">
              <a:avLst/>
            </a:prstTxWarp>
          </a:bodyPr>
          <a:lstStyle/>
          <a:p>
            <a: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pPr>
            <a:endParaRPr kumimoji="0" lang="en-US" sz="3200" b="0" i="0" u="none" strike="noStrike" cap="none" normalizeH="0" baseline="0" smtClean="0">
              <a:ln>
                <a:noFill/>
              </a:ln>
              <a:solidFill>
                <a:schemeClr val="tx1"/>
              </a:solidFill>
              <a:effectLst/>
              <a:latin typeface="Arial" charset="0"/>
            </a:endParaRPr>
          </a:p>
        </p:txBody>
      </p:sp>
      <p:sp>
        <p:nvSpPr>
          <p:cNvPr id="7" name="Oval 6"/>
          <p:cNvSpPr/>
          <p:nvPr/>
        </p:nvSpPr>
        <p:spPr bwMode="auto">
          <a:xfrm>
            <a:off x="1014467" y="1580491"/>
            <a:ext cx="761781" cy="275897"/>
          </a:xfrm>
          <a:prstGeom prst="ellipse">
            <a:avLst/>
          </a:prstGeom>
          <a:noFill/>
          <a:ln w="19050" cap="flat" cmpd="sng" algn="ctr">
            <a:solidFill>
              <a:schemeClr val="accent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74320" tIns="45720" rIns="274320" bIns="45720" numCol="1" rtlCol="0" anchor="t" anchorCtr="0" compatLnSpc="1">
            <a:prstTxWarp prst="textNoShape">
              <a:avLst/>
            </a:prstTxWarp>
          </a:bodyPr>
          <a:lstStyle/>
          <a:p>
            <a: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pPr>
            <a:endParaRPr kumimoji="0" lang="en-US" sz="3200" b="0" i="0" u="none" strike="noStrike" cap="none" normalizeH="0" baseline="0" smtClean="0">
              <a:ln>
                <a:noFill/>
              </a:ln>
              <a:solidFill>
                <a:schemeClr val="tx1"/>
              </a:solidFill>
              <a:effectLst/>
              <a:latin typeface="Arial" charset="0"/>
            </a:endParaRPr>
          </a:p>
        </p:txBody>
      </p:sp>
      <p:sp>
        <p:nvSpPr>
          <p:cNvPr id="8" name="Oval 7"/>
          <p:cNvSpPr/>
          <p:nvPr/>
        </p:nvSpPr>
        <p:spPr bwMode="auto">
          <a:xfrm>
            <a:off x="541610" y="2003532"/>
            <a:ext cx="533291" cy="211524"/>
          </a:xfrm>
          <a:prstGeom prst="ellipse">
            <a:avLst/>
          </a:prstGeom>
          <a:noFill/>
          <a:ln w="19050" cap="flat" cmpd="sng" algn="ctr">
            <a:solidFill>
              <a:schemeClr val="accent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74320" tIns="45720" rIns="274320" bIns="45720" numCol="1" rtlCol="0" anchor="t" anchorCtr="0" compatLnSpc="1">
            <a:prstTxWarp prst="textNoShape">
              <a:avLst/>
            </a:prstTxWarp>
          </a:bodyPr>
          <a:lstStyle/>
          <a:p>
            <a: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pPr>
            <a:endParaRPr kumimoji="0" lang="en-US" sz="3200" b="0" i="0" u="none" strike="noStrike" cap="none" normalizeH="0" baseline="0" smtClean="0">
              <a:ln>
                <a:noFill/>
              </a:ln>
              <a:solidFill>
                <a:schemeClr val="tx1"/>
              </a:solidFill>
              <a:effectLst/>
              <a:latin typeface="Arial" charset="0"/>
            </a:endParaRPr>
          </a:p>
        </p:txBody>
      </p:sp>
      <p:sp>
        <p:nvSpPr>
          <p:cNvPr id="9" name="Oval 8"/>
          <p:cNvSpPr/>
          <p:nvPr/>
        </p:nvSpPr>
        <p:spPr bwMode="auto">
          <a:xfrm>
            <a:off x="56984" y="2379883"/>
            <a:ext cx="549989" cy="275897"/>
          </a:xfrm>
          <a:prstGeom prst="ellipse">
            <a:avLst/>
          </a:prstGeom>
          <a:noFill/>
          <a:ln w="19050" cap="flat" cmpd="sng" algn="ctr">
            <a:solidFill>
              <a:schemeClr val="accent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74320" tIns="45720" rIns="274320" bIns="45720" numCol="1" rtlCol="0" anchor="t" anchorCtr="0" compatLnSpc="1">
            <a:prstTxWarp prst="textNoShape">
              <a:avLst/>
            </a:prstTxWarp>
          </a:bodyPr>
          <a:lstStyle/>
          <a:p>
            <a: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pPr>
            <a:endParaRPr kumimoji="0" lang="en-US" sz="32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826209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Understanding </a:t>
            </a:r>
            <a:r>
              <a:rPr lang="en-US" dirty="0" smtClean="0"/>
              <a:t>Water and Nutrient Storage</a:t>
            </a:r>
            <a:endParaRPr lang="en-US" dirty="0"/>
          </a:p>
        </p:txBody>
      </p:sp>
      <p:sp>
        <p:nvSpPr>
          <p:cNvPr id="6" name="Text Placeholder 5"/>
          <p:cNvSpPr>
            <a:spLocks noGrp="1"/>
          </p:cNvSpPr>
          <p:nvPr>
            <p:ph type="body" sz="quarter" idx="10"/>
          </p:nvPr>
        </p:nvSpPr>
        <p:spPr/>
        <p:txBody>
          <a:bodyPr/>
          <a:lstStyle/>
          <a:p>
            <a:endParaRPr lang="en-US"/>
          </a:p>
        </p:txBody>
      </p:sp>
      <p:sp>
        <p:nvSpPr>
          <p:cNvPr id="5" name="Content Placeholder 4"/>
          <p:cNvSpPr>
            <a:spLocks noGrp="1"/>
          </p:cNvSpPr>
          <p:nvPr>
            <p:ph idx="1"/>
          </p:nvPr>
        </p:nvSpPr>
        <p:spPr/>
        <p:txBody>
          <a:bodyPr/>
          <a:lstStyle/>
          <a:p>
            <a:r>
              <a:rPr lang="en-US" dirty="0"/>
              <a:t>A </a:t>
            </a:r>
            <a:r>
              <a:rPr lang="en-US" dirty="0" smtClean="0"/>
              <a:t>??? </a:t>
            </a:r>
            <a:r>
              <a:rPr lang="en-US" dirty="0"/>
              <a:t>serves as a long-term storage area for water or nutrients.</a:t>
            </a:r>
          </a:p>
          <a:p>
            <a:r>
              <a:rPr lang="en-US" dirty="0">
                <a:solidFill>
                  <a:srgbClr val="FF0000"/>
                </a:solidFill>
              </a:rPr>
              <a:t>reservoir</a:t>
            </a:r>
            <a:endParaRPr lang="en-US" dirty="0" smtClean="0">
              <a:solidFill>
                <a:srgbClr val="FF0000"/>
              </a:solidFill>
            </a:endParaRPr>
          </a:p>
          <a:p>
            <a:endParaRPr lang="en-US" dirty="0" smtClean="0"/>
          </a:p>
          <a:p>
            <a:r>
              <a:rPr lang="en-US" dirty="0" smtClean="0"/>
              <a:t>Which </a:t>
            </a:r>
            <a:r>
              <a:rPr lang="en-US" dirty="0" smtClean="0"/>
              <a:t>of the following is a reservoir for carbon and nitrogen, but not phosphorus?</a:t>
            </a:r>
          </a:p>
          <a:p>
            <a:r>
              <a:rPr lang="en-US" dirty="0" smtClean="0"/>
              <a:t>O land</a:t>
            </a:r>
          </a:p>
          <a:p>
            <a:r>
              <a:rPr lang="en-US" dirty="0" smtClean="0"/>
              <a:t>O ocean</a:t>
            </a:r>
          </a:p>
          <a:p>
            <a:r>
              <a:rPr lang="en-US" dirty="0" smtClean="0"/>
              <a:t>O atmosphere</a:t>
            </a:r>
            <a:endParaRPr lang="en-US" dirty="0" smtClean="0"/>
          </a:p>
          <a:p>
            <a:endParaRPr lang="en-US" dirty="0" smtClean="0">
              <a:solidFill>
                <a:schemeClr val="accent1"/>
              </a:solidFill>
            </a:endParaRPr>
          </a:p>
        </p:txBody>
      </p:sp>
    </p:spTree>
    <p:extLst>
      <p:ext uri="{BB962C8B-B14F-4D97-AF65-F5344CB8AC3E}">
        <p14:creationId xmlns:p14="http://schemas.microsoft.com/office/powerpoint/2010/main" val="2397120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5">
                                            <p:txEl>
                                              <p:pRg st="5" end="5"/>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Understanding the Water Cycle</a:t>
            </a:r>
            <a:endParaRPr lang="en-US" dirty="0"/>
          </a:p>
        </p:txBody>
      </p:sp>
      <p:sp>
        <p:nvSpPr>
          <p:cNvPr id="7" name="Text Placeholder 6"/>
          <p:cNvSpPr>
            <a:spLocks noGrp="1"/>
          </p:cNvSpPr>
          <p:nvPr>
            <p:ph type="body" sz="quarter" idx="10"/>
          </p:nvPr>
        </p:nvSpPr>
        <p:spPr/>
        <p:txBody>
          <a:bodyPr/>
          <a:lstStyle/>
          <a:p>
            <a:pPr>
              <a:lnSpc>
                <a:spcPct val="100000"/>
              </a:lnSpc>
            </a:pPr>
            <a:r>
              <a:rPr lang="en-US" dirty="0" smtClean="0"/>
              <a:t>DD1</a:t>
            </a:r>
            <a:endParaRPr lang="en-US" dirty="0"/>
          </a:p>
          <a:p>
            <a:pPr>
              <a:lnSpc>
                <a:spcPct val="100000"/>
              </a:lnSpc>
            </a:pPr>
            <a:r>
              <a:rPr lang="en-US" dirty="0" smtClean="0"/>
              <a:t>*condensation</a:t>
            </a:r>
          </a:p>
          <a:p>
            <a:pPr>
              <a:lnSpc>
                <a:spcPct val="100000"/>
              </a:lnSpc>
            </a:pPr>
            <a:r>
              <a:rPr lang="en-US" dirty="0"/>
              <a:t>e</a:t>
            </a:r>
            <a:r>
              <a:rPr lang="en-US" dirty="0" smtClean="0"/>
              <a:t>vaporation</a:t>
            </a:r>
          </a:p>
          <a:p>
            <a:pPr>
              <a:lnSpc>
                <a:spcPct val="100000"/>
              </a:lnSpc>
            </a:pPr>
            <a:r>
              <a:rPr lang="en-US" dirty="0"/>
              <a:t>p</a:t>
            </a:r>
            <a:r>
              <a:rPr lang="en-US" dirty="0" smtClean="0"/>
              <a:t>recipitation</a:t>
            </a:r>
          </a:p>
          <a:p>
            <a:pPr>
              <a:lnSpc>
                <a:spcPct val="100000"/>
              </a:lnSpc>
            </a:pPr>
            <a:r>
              <a:rPr lang="en-US" dirty="0" smtClean="0"/>
              <a:t>transpiration</a:t>
            </a:r>
          </a:p>
          <a:p>
            <a:pPr>
              <a:lnSpc>
                <a:spcPct val="100000"/>
              </a:lnSpc>
            </a:pPr>
            <a:r>
              <a:rPr lang="en-US" dirty="0" smtClean="0"/>
              <a:t>DD2</a:t>
            </a:r>
            <a:endParaRPr lang="en-US" dirty="0"/>
          </a:p>
          <a:p>
            <a:pPr>
              <a:lnSpc>
                <a:spcPct val="100000"/>
              </a:lnSpc>
            </a:pPr>
            <a:r>
              <a:rPr lang="en-US" dirty="0"/>
              <a:t>c</a:t>
            </a:r>
            <a:r>
              <a:rPr lang="en-US" dirty="0" smtClean="0"/>
              <a:t>ondensation</a:t>
            </a:r>
          </a:p>
          <a:p>
            <a:pPr>
              <a:lnSpc>
                <a:spcPct val="100000"/>
              </a:lnSpc>
            </a:pPr>
            <a:r>
              <a:rPr lang="en-US" dirty="0"/>
              <a:t>evaporation</a:t>
            </a:r>
          </a:p>
          <a:p>
            <a:pPr>
              <a:lnSpc>
                <a:spcPct val="100000"/>
              </a:lnSpc>
            </a:pPr>
            <a:r>
              <a:rPr lang="en-US" dirty="0" smtClean="0"/>
              <a:t>*precipitation</a:t>
            </a:r>
            <a:endParaRPr lang="en-US" dirty="0"/>
          </a:p>
          <a:p>
            <a:pPr>
              <a:lnSpc>
                <a:spcPct val="100000"/>
              </a:lnSpc>
            </a:pPr>
            <a:r>
              <a:rPr lang="en-US" dirty="0" smtClean="0"/>
              <a:t>transpiration</a:t>
            </a:r>
          </a:p>
          <a:p>
            <a:pPr>
              <a:lnSpc>
                <a:spcPct val="100000"/>
              </a:lnSpc>
            </a:pPr>
            <a:r>
              <a:rPr lang="en-US" dirty="0" smtClean="0"/>
              <a:t>DD3</a:t>
            </a:r>
            <a:endParaRPr lang="en-US" dirty="0"/>
          </a:p>
          <a:p>
            <a:pPr>
              <a:lnSpc>
                <a:spcPct val="100000"/>
              </a:lnSpc>
            </a:pPr>
            <a:r>
              <a:rPr lang="en-US" dirty="0"/>
              <a:t>condensation</a:t>
            </a:r>
          </a:p>
          <a:p>
            <a:pPr>
              <a:lnSpc>
                <a:spcPct val="100000"/>
              </a:lnSpc>
            </a:pPr>
            <a:r>
              <a:rPr lang="en-US" dirty="0" smtClean="0"/>
              <a:t>*evaporation</a:t>
            </a:r>
            <a:endParaRPr lang="en-US" dirty="0"/>
          </a:p>
          <a:p>
            <a:pPr>
              <a:lnSpc>
                <a:spcPct val="100000"/>
              </a:lnSpc>
            </a:pPr>
            <a:r>
              <a:rPr lang="en-US" dirty="0"/>
              <a:t>precipitation</a:t>
            </a:r>
          </a:p>
          <a:p>
            <a:pPr>
              <a:lnSpc>
                <a:spcPct val="100000"/>
              </a:lnSpc>
            </a:pPr>
            <a:r>
              <a:rPr lang="en-US" dirty="0" smtClean="0"/>
              <a:t>transpiration</a:t>
            </a:r>
          </a:p>
          <a:p>
            <a:pPr>
              <a:lnSpc>
                <a:spcPct val="100000"/>
              </a:lnSpc>
            </a:pPr>
            <a:r>
              <a:rPr lang="en-US" dirty="0" smtClean="0"/>
              <a:t>DD4</a:t>
            </a:r>
            <a:endParaRPr lang="en-US" dirty="0"/>
          </a:p>
          <a:p>
            <a:pPr>
              <a:lnSpc>
                <a:spcPct val="100000"/>
              </a:lnSpc>
            </a:pPr>
            <a:r>
              <a:rPr lang="en-US" dirty="0"/>
              <a:t>c</a:t>
            </a:r>
            <a:r>
              <a:rPr lang="en-US" dirty="0" smtClean="0"/>
              <a:t>ondensation</a:t>
            </a:r>
          </a:p>
          <a:p>
            <a:pPr>
              <a:lnSpc>
                <a:spcPct val="100000"/>
              </a:lnSpc>
            </a:pPr>
            <a:r>
              <a:rPr lang="en-US" dirty="0"/>
              <a:t>evaporation</a:t>
            </a:r>
          </a:p>
          <a:p>
            <a:pPr>
              <a:lnSpc>
                <a:spcPct val="100000"/>
              </a:lnSpc>
            </a:pPr>
            <a:r>
              <a:rPr lang="en-US" dirty="0"/>
              <a:t>precipitation</a:t>
            </a:r>
          </a:p>
          <a:p>
            <a:pPr>
              <a:lnSpc>
                <a:spcPct val="100000"/>
              </a:lnSpc>
            </a:pPr>
            <a:r>
              <a:rPr lang="en-US" dirty="0" smtClean="0"/>
              <a:t>*transpiration</a:t>
            </a:r>
            <a:endParaRPr lang="en-US" dirty="0"/>
          </a:p>
          <a:p>
            <a:pPr>
              <a:lnSpc>
                <a:spcPct val="100000"/>
              </a:lnSpc>
            </a:pPr>
            <a:endParaRPr lang="en-US" dirty="0"/>
          </a:p>
          <a:p>
            <a:pPr>
              <a:lnSpc>
                <a:spcPct val="100000"/>
              </a:lnSpc>
            </a:pPr>
            <a:endParaRPr lang="en-US" dirty="0"/>
          </a:p>
        </p:txBody>
      </p:sp>
      <p:sp>
        <p:nvSpPr>
          <p:cNvPr id="10" name="Content Placeholder 9"/>
          <p:cNvSpPr>
            <a:spLocks noGrp="1"/>
          </p:cNvSpPr>
          <p:nvPr>
            <p:ph idx="1"/>
          </p:nvPr>
        </p:nvSpPr>
        <p:spPr/>
        <p:txBody>
          <a:bodyPr/>
          <a:lstStyle/>
          <a:p>
            <a:r>
              <a:rPr lang="en-US" dirty="0" smtClean="0"/>
              <a:t>Identify the following terms associated with the water cycle.  </a:t>
            </a:r>
          </a:p>
          <a:p>
            <a:r>
              <a:rPr lang="en-US" dirty="0" smtClean="0"/>
              <a:t>DD1 process where water </a:t>
            </a:r>
            <a:r>
              <a:rPr lang="en-US" dirty="0"/>
              <a:t>changes from a gas to a liquid </a:t>
            </a:r>
            <a:r>
              <a:rPr lang="en-US" dirty="0" smtClean="0"/>
              <a:t>phase</a:t>
            </a:r>
          </a:p>
          <a:p>
            <a:pPr>
              <a:lnSpc>
                <a:spcPct val="100000"/>
              </a:lnSpc>
            </a:pPr>
            <a:r>
              <a:rPr lang="en-US" dirty="0" smtClean="0"/>
              <a:t>Condensation     evaporation     precipitation     transpiration</a:t>
            </a:r>
            <a:endParaRPr lang="en-US" dirty="0"/>
          </a:p>
          <a:p>
            <a:r>
              <a:rPr lang="en-US" dirty="0" smtClean="0"/>
              <a:t>DD2 </a:t>
            </a:r>
            <a:r>
              <a:rPr lang="en-US" dirty="0" smtClean="0"/>
              <a:t>process where  water falls </a:t>
            </a:r>
            <a:r>
              <a:rPr lang="en-US" dirty="0"/>
              <a:t>to the earth in the form of </a:t>
            </a:r>
            <a:r>
              <a:rPr lang="en-US" dirty="0" smtClean="0"/>
              <a:t>a liquid or solid</a:t>
            </a:r>
          </a:p>
          <a:p>
            <a:r>
              <a:rPr lang="en-US" dirty="0"/>
              <a:t>Condensation     evaporation     precipitation     </a:t>
            </a:r>
            <a:r>
              <a:rPr lang="en-US" dirty="0" smtClean="0"/>
              <a:t>transpiration</a:t>
            </a:r>
          </a:p>
          <a:p>
            <a:r>
              <a:rPr lang="en-US" dirty="0" smtClean="0"/>
              <a:t>DD3 </a:t>
            </a:r>
            <a:r>
              <a:rPr lang="en-US" dirty="0"/>
              <a:t>process by which a liquid </a:t>
            </a:r>
            <a:r>
              <a:rPr lang="en-US" dirty="0" smtClean="0"/>
              <a:t>water changes </a:t>
            </a:r>
            <a:r>
              <a:rPr lang="en-US" dirty="0"/>
              <a:t>into a </a:t>
            </a:r>
            <a:r>
              <a:rPr lang="en-US" dirty="0" smtClean="0"/>
              <a:t>gas</a:t>
            </a:r>
          </a:p>
          <a:p>
            <a:r>
              <a:rPr lang="en-US" dirty="0"/>
              <a:t>Condensation     evaporation     precipitation     transpiration</a:t>
            </a:r>
          </a:p>
          <a:p>
            <a:r>
              <a:rPr lang="en-US" dirty="0" smtClean="0"/>
              <a:t>DD4 </a:t>
            </a:r>
            <a:r>
              <a:rPr lang="en-US" dirty="0" smtClean="0"/>
              <a:t>process </a:t>
            </a:r>
            <a:r>
              <a:rPr lang="en-US" dirty="0"/>
              <a:t>by which water </a:t>
            </a:r>
            <a:r>
              <a:rPr lang="en-US" dirty="0" smtClean="0"/>
              <a:t>evaporates </a:t>
            </a:r>
            <a:r>
              <a:rPr lang="en-US" dirty="0"/>
              <a:t>from the leaves of plants</a:t>
            </a:r>
            <a:r>
              <a:rPr lang="en-US" dirty="0" smtClean="0"/>
              <a:t> </a:t>
            </a:r>
          </a:p>
          <a:p>
            <a:r>
              <a:rPr lang="en-US" dirty="0"/>
              <a:t>Condensation     evaporation     precipitation     transpiration</a:t>
            </a:r>
          </a:p>
          <a:p>
            <a:endParaRPr lang="en-US" dirty="0" smtClean="0">
              <a:solidFill>
                <a:schemeClr val="accent1"/>
              </a:solidFill>
            </a:endParaRPr>
          </a:p>
          <a:p>
            <a:endParaRPr lang="en-US" dirty="0">
              <a:solidFill>
                <a:schemeClr val="accent1"/>
              </a:solidFill>
            </a:endParaRPr>
          </a:p>
          <a:p>
            <a:endParaRPr lang="en-US" dirty="0"/>
          </a:p>
        </p:txBody>
      </p:sp>
      <p:sp>
        <p:nvSpPr>
          <p:cNvPr id="5" name="Oval 4"/>
          <p:cNvSpPr/>
          <p:nvPr/>
        </p:nvSpPr>
        <p:spPr bwMode="auto">
          <a:xfrm>
            <a:off x="107950" y="981402"/>
            <a:ext cx="761781" cy="275897"/>
          </a:xfrm>
          <a:prstGeom prst="ellipse">
            <a:avLst/>
          </a:prstGeom>
          <a:noFill/>
          <a:ln w="19050" cap="flat" cmpd="sng" algn="ctr">
            <a:solidFill>
              <a:schemeClr val="accent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74320" tIns="45720" rIns="274320" bIns="45720" numCol="1" rtlCol="0" anchor="t" anchorCtr="0" compatLnSpc="1">
            <a:prstTxWarp prst="textNoShape">
              <a:avLst/>
            </a:prstTxWarp>
          </a:bodyPr>
          <a:lstStyle/>
          <a:p>
            <a: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pPr>
            <a:endParaRPr kumimoji="0" lang="en-US" sz="3200" b="0" i="0" u="none" strike="noStrike" cap="none" normalizeH="0" baseline="0" smtClean="0">
              <a:ln>
                <a:noFill/>
              </a:ln>
              <a:solidFill>
                <a:schemeClr val="tx1"/>
              </a:solidFill>
              <a:effectLst/>
              <a:latin typeface="Arial" charset="0"/>
            </a:endParaRPr>
          </a:p>
        </p:txBody>
      </p:sp>
      <p:sp>
        <p:nvSpPr>
          <p:cNvPr id="8" name="Oval 7"/>
          <p:cNvSpPr/>
          <p:nvPr/>
        </p:nvSpPr>
        <p:spPr bwMode="auto">
          <a:xfrm>
            <a:off x="1563523" y="1370284"/>
            <a:ext cx="675179" cy="275897"/>
          </a:xfrm>
          <a:prstGeom prst="ellipse">
            <a:avLst/>
          </a:prstGeom>
          <a:noFill/>
          <a:ln w="19050" cap="flat" cmpd="sng" algn="ctr">
            <a:solidFill>
              <a:schemeClr val="accent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74320" tIns="45720" rIns="274320" bIns="45720" numCol="1" rtlCol="0" anchor="t" anchorCtr="0" compatLnSpc="1">
            <a:prstTxWarp prst="textNoShape">
              <a:avLst/>
            </a:prstTxWarp>
          </a:bodyPr>
          <a:lstStyle/>
          <a:p>
            <a: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pPr>
            <a:endParaRPr kumimoji="0" lang="en-US" sz="3200" b="0" i="0" u="none" strike="noStrike" cap="none" normalizeH="0" baseline="0" smtClean="0">
              <a:ln>
                <a:noFill/>
              </a:ln>
              <a:solidFill>
                <a:schemeClr val="tx1"/>
              </a:solidFill>
              <a:effectLst/>
              <a:latin typeface="Arial" charset="0"/>
            </a:endParaRPr>
          </a:p>
        </p:txBody>
      </p:sp>
      <p:sp>
        <p:nvSpPr>
          <p:cNvPr id="9" name="Oval 8"/>
          <p:cNvSpPr/>
          <p:nvPr/>
        </p:nvSpPr>
        <p:spPr bwMode="auto">
          <a:xfrm>
            <a:off x="869732" y="1748654"/>
            <a:ext cx="693792" cy="275897"/>
          </a:xfrm>
          <a:prstGeom prst="ellipse">
            <a:avLst/>
          </a:prstGeom>
          <a:noFill/>
          <a:ln w="19050" cap="flat" cmpd="sng" algn="ctr">
            <a:solidFill>
              <a:schemeClr val="accent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74320" tIns="45720" rIns="274320" bIns="45720" numCol="1" rtlCol="0" anchor="t" anchorCtr="0" compatLnSpc="1">
            <a:prstTxWarp prst="textNoShape">
              <a:avLst/>
            </a:prstTxWarp>
          </a:bodyPr>
          <a:lstStyle/>
          <a:p>
            <a: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pPr>
            <a:endParaRPr kumimoji="0" lang="en-US" sz="3200" b="0" i="0" u="none" strike="noStrike" cap="none" normalizeH="0" baseline="0" smtClean="0">
              <a:ln>
                <a:noFill/>
              </a:ln>
              <a:solidFill>
                <a:schemeClr val="tx1"/>
              </a:solidFill>
              <a:effectLst/>
              <a:latin typeface="Arial" charset="0"/>
            </a:endParaRPr>
          </a:p>
        </p:txBody>
      </p:sp>
      <p:sp>
        <p:nvSpPr>
          <p:cNvPr id="11" name="Oval 10"/>
          <p:cNvSpPr/>
          <p:nvPr/>
        </p:nvSpPr>
        <p:spPr bwMode="auto">
          <a:xfrm>
            <a:off x="2222936" y="2171696"/>
            <a:ext cx="761781" cy="275897"/>
          </a:xfrm>
          <a:prstGeom prst="ellipse">
            <a:avLst/>
          </a:prstGeom>
          <a:noFill/>
          <a:ln w="19050" cap="flat" cmpd="sng" algn="ctr">
            <a:solidFill>
              <a:schemeClr val="accent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74320" tIns="45720" rIns="274320" bIns="45720" numCol="1" rtlCol="0" anchor="t" anchorCtr="0" compatLnSpc="1">
            <a:prstTxWarp prst="textNoShape">
              <a:avLst/>
            </a:prstTxWarp>
          </a:bodyPr>
          <a:lstStyle/>
          <a:p>
            <a: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pPr>
            <a:endParaRPr kumimoji="0" lang="en-US" sz="32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1130250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0">
                                            <p:txEl>
                                              <p:pRg st="7" end="7"/>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0">
                                            <p:txEl>
                                              <p:pRg st="8" end="8"/>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P spid="11"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Identifying </a:t>
            </a:r>
            <a:r>
              <a:rPr lang="en-US" dirty="0"/>
              <a:t>Cycles of Matter</a:t>
            </a:r>
          </a:p>
        </p:txBody>
      </p:sp>
      <p:sp>
        <p:nvSpPr>
          <p:cNvPr id="7" name="Text Placeholder 6"/>
          <p:cNvSpPr>
            <a:spLocks noGrp="1"/>
          </p:cNvSpPr>
          <p:nvPr>
            <p:ph type="body" sz="quarter" idx="10"/>
          </p:nvPr>
        </p:nvSpPr>
        <p:spPr/>
        <p:txBody>
          <a:bodyPr/>
          <a:lstStyle/>
          <a:p>
            <a:endParaRPr lang="en-US" dirty="0" smtClean="0"/>
          </a:p>
          <a:p>
            <a:endParaRPr lang="en-US" dirty="0" smtClean="0"/>
          </a:p>
        </p:txBody>
      </p:sp>
      <p:sp>
        <p:nvSpPr>
          <p:cNvPr id="10" name="Content Placeholder 9"/>
          <p:cNvSpPr>
            <a:spLocks noGrp="1"/>
          </p:cNvSpPr>
          <p:nvPr>
            <p:ph idx="1"/>
          </p:nvPr>
        </p:nvSpPr>
        <p:spPr/>
        <p:txBody>
          <a:bodyPr/>
          <a:lstStyle/>
          <a:p>
            <a:r>
              <a:rPr lang="en-US" dirty="0"/>
              <a:t>Bacteria in the soil converts this nutrient into a usable form. </a:t>
            </a:r>
            <a:r>
              <a:rPr lang="en-US" dirty="0" smtClean="0"/>
              <a:t>Plants </a:t>
            </a:r>
            <a:r>
              <a:rPr lang="en-US" dirty="0"/>
              <a:t>take up the usable nutrient through the soil and assimilate it into proteins, making it part of the plant. An animal eats the plants, and the nutrient becomes part of the animal. When the animal dies, it decomposes, returning the nutrient back to the soil</a:t>
            </a:r>
            <a:r>
              <a:rPr lang="en-US" dirty="0" smtClean="0"/>
              <a:t>. Which cycle is being described?</a:t>
            </a:r>
          </a:p>
          <a:p>
            <a:r>
              <a:rPr lang="en-US" dirty="0" smtClean="0"/>
              <a:t>O water cycle</a:t>
            </a:r>
          </a:p>
          <a:p>
            <a:r>
              <a:rPr lang="en-US" dirty="0" smtClean="0"/>
              <a:t>O carbon cycle</a:t>
            </a:r>
          </a:p>
          <a:p>
            <a:r>
              <a:rPr lang="en-US" dirty="0" smtClean="0"/>
              <a:t>O nitrogen </a:t>
            </a:r>
            <a:r>
              <a:rPr lang="en-US" dirty="0" smtClean="0"/>
              <a:t>cycle</a:t>
            </a:r>
          </a:p>
          <a:p>
            <a:r>
              <a:rPr lang="en-US" dirty="0" smtClean="0"/>
              <a:t>O phosphorous cycle</a:t>
            </a:r>
          </a:p>
          <a:p>
            <a:endParaRPr lang="en-US" dirty="0" smtClean="0">
              <a:solidFill>
                <a:schemeClr val="accent1"/>
              </a:solidFill>
            </a:endParaRPr>
          </a:p>
          <a:p>
            <a:endParaRPr lang="en-US" dirty="0">
              <a:solidFill>
                <a:schemeClr val="accent1"/>
              </a:solidFill>
            </a:endParaRPr>
          </a:p>
          <a:p>
            <a:endParaRPr lang="en-US" dirty="0"/>
          </a:p>
        </p:txBody>
      </p:sp>
    </p:spTree>
    <p:extLst>
      <p:ext uri="{BB962C8B-B14F-4D97-AF65-F5344CB8AC3E}">
        <p14:creationId xmlns:p14="http://schemas.microsoft.com/office/powerpoint/2010/main" val="2888452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10">
                                            <p:txEl>
                                              <p:pRg st="2" end="2"/>
                                            </p:txEl>
                                          </p:spTgt>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10">
                                            <p:txEl>
                                              <p:pRg st="4" end="4"/>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marL="0" indent="0"/>
            <a:r>
              <a:rPr lang="en-US" dirty="0" smtClean="0"/>
              <a:t>Identifying Events in the Nitrogen Cycle</a:t>
            </a:r>
            <a:endParaRPr lang="en-US" dirty="0"/>
          </a:p>
        </p:txBody>
      </p:sp>
      <p:sp>
        <p:nvSpPr>
          <p:cNvPr id="7" name="Text Placeholder 6"/>
          <p:cNvSpPr>
            <a:spLocks noGrp="1"/>
          </p:cNvSpPr>
          <p:nvPr>
            <p:ph type="body" sz="quarter" idx="10"/>
          </p:nvPr>
        </p:nvSpPr>
        <p:spPr/>
        <p:txBody>
          <a:bodyPr/>
          <a:lstStyle/>
          <a:p>
            <a:pPr>
              <a:lnSpc>
                <a:spcPct val="100000"/>
              </a:lnSpc>
            </a:pPr>
            <a:r>
              <a:rPr lang="en-US" sz="800" dirty="0" smtClean="0">
                <a:solidFill>
                  <a:srgbClr val="000000"/>
                </a:solidFill>
              </a:rPr>
              <a:t>DD1</a:t>
            </a:r>
          </a:p>
          <a:p>
            <a:pPr>
              <a:lnSpc>
                <a:spcPct val="100000"/>
              </a:lnSpc>
            </a:pPr>
            <a:r>
              <a:rPr lang="en-US" sz="800" dirty="0" err="1" smtClean="0">
                <a:solidFill>
                  <a:srgbClr val="000000"/>
                </a:solidFill>
              </a:rPr>
              <a:t>denitrification</a:t>
            </a:r>
            <a:endParaRPr lang="en-US" sz="800" dirty="0" smtClean="0">
              <a:solidFill>
                <a:srgbClr val="000000"/>
              </a:solidFill>
            </a:endParaRPr>
          </a:p>
          <a:p>
            <a:pPr>
              <a:lnSpc>
                <a:spcPct val="100000"/>
              </a:lnSpc>
            </a:pPr>
            <a:r>
              <a:rPr lang="en-US" sz="800" dirty="0" smtClean="0">
                <a:solidFill>
                  <a:srgbClr val="000000"/>
                </a:solidFill>
              </a:rPr>
              <a:t>nitrogen fixation</a:t>
            </a:r>
          </a:p>
          <a:p>
            <a:pPr>
              <a:lnSpc>
                <a:spcPct val="100000"/>
              </a:lnSpc>
            </a:pPr>
            <a:r>
              <a:rPr lang="en-US" sz="800" dirty="0" smtClean="0">
                <a:solidFill>
                  <a:srgbClr val="000000"/>
                </a:solidFill>
              </a:rPr>
              <a:t>*nitrification </a:t>
            </a:r>
          </a:p>
          <a:p>
            <a:pPr>
              <a:lnSpc>
                <a:spcPct val="100000"/>
              </a:lnSpc>
            </a:pPr>
            <a:endParaRPr lang="en-US" sz="800" dirty="0">
              <a:solidFill>
                <a:srgbClr val="000000"/>
              </a:solidFill>
            </a:endParaRPr>
          </a:p>
          <a:p>
            <a:pPr>
              <a:lnSpc>
                <a:spcPct val="100000"/>
              </a:lnSpc>
            </a:pPr>
            <a:r>
              <a:rPr lang="en-US" sz="800" dirty="0" smtClean="0">
                <a:solidFill>
                  <a:srgbClr val="000000"/>
                </a:solidFill>
              </a:rPr>
              <a:t>DD2</a:t>
            </a:r>
          </a:p>
          <a:p>
            <a:pPr>
              <a:lnSpc>
                <a:spcPct val="100000"/>
              </a:lnSpc>
            </a:pPr>
            <a:r>
              <a:rPr lang="en-US" sz="800" dirty="0" smtClean="0">
                <a:solidFill>
                  <a:srgbClr val="000000"/>
                </a:solidFill>
              </a:rPr>
              <a:t>*</a:t>
            </a:r>
            <a:r>
              <a:rPr lang="en-US" sz="800" dirty="0" err="1" smtClean="0">
                <a:solidFill>
                  <a:srgbClr val="000000"/>
                </a:solidFill>
              </a:rPr>
              <a:t>denitrification</a:t>
            </a:r>
            <a:r>
              <a:rPr lang="en-US" sz="800" dirty="0" smtClean="0">
                <a:solidFill>
                  <a:srgbClr val="000000"/>
                </a:solidFill>
              </a:rPr>
              <a:t> </a:t>
            </a:r>
          </a:p>
          <a:p>
            <a:pPr>
              <a:lnSpc>
                <a:spcPct val="100000"/>
              </a:lnSpc>
            </a:pPr>
            <a:r>
              <a:rPr lang="en-US" sz="800" dirty="0" smtClean="0">
                <a:solidFill>
                  <a:srgbClr val="000000"/>
                </a:solidFill>
              </a:rPr>
              <a:t>nitrogen fixation</a:t>
            </a:r>
          </a:p>
          <a:p>
            <a:pPr>
              <a:lnSpc>
                <a:spcPct val="100000"/>
              </a:lnSpc>
            </a:pPr>
            <a:r>
              <a:rPr lang="en-US" sz="800" dirty="0" smtClean="0">
                <a:solidFill>
                  <a:srgbClr val="000000"/>
                </a:solidFill>
              </a:rPr>
              <a:t>nitrification </a:t>
            </a:r>
          </a:p>
          <a:p>
            <a:pPr>
              <a:lnSpc>
                <a:spcPct val="100000"/>
              </a:lnSpc>
            </a:pPr>
            <a:r>
              <a:rPr lang="en-US" sz="800" dirty="0" smtClean="0">
                <a:solidFill>
                  <a:srgbClr val="000000"/>
                </a:solidFill>
              </a:rPr>
              <a:t>DD3</a:t>
            </a:r>
            <a:endParaRPr lang="en-US" sz="800" dirty="0">
              <a:solidFill>
                <a:srgbClr val="000000"/>
              </a:solidFill>
            </a:endParaRPr>
          </a:p>
          <a:p>
            <a:pPr>
              <a:lnSpc>
                <a:spcPct val="100000"/>
              </a:lnSpc>
            </a:pPr>
            <a:r>
              <a:rPr lang="en-US" sz="800" dirty="0" err="1" smtClean="0">
                <a:solidFill>
                  <a:srgbClr val="000000"/>
                </a:solidFill>
              </a:rPr>
              <a:t>denitrification</a:t>
            </a:r>
            <a:r>
              <a:rPr lang="en-US" sz="800" dirty="0" smtClean="0">
                <a:solidFill>
                  <a:srgbClr val="000000"/>
                </a:solidFill>
              </a:rPr>
              <a:t> </a:t>
            </a:r>
          </a:p>
          <a:p>
            <a:pPr>
              <a:lnSpc>
                <a:spcPct val="100000"/>
              </a:lnSpc>
            </a:pPr>
            <a:r>
              <a:rPr lang="en-US" sz="800" dirty="0" smtClean="0">
                <a:solidFill>
                  <a:srgbClr val="000000"/>
                </a:solidFill>
              </a:rPr>
              <a:t>*nitrogen fixation </a:t>
            </a:r>
          </a:p>
          <a:p>
            <a:pPr>
              <a:lnSpc>
                <a:spcPct val="100000"/>
              </a:lnSpc>
            </a:pPr>
            <a:r>
              <a:rPr lang="en-US" sz="800" dirty="0" smtClean="0">
                <a:solidFill>
                  <a:srgbClr val="000000"/>
                </a:solidFill>
              </a:rPr>
              <a:t>nitrification</a:t>
            </a:r>
          </a:p>
          <a:p>
            <a:pPr>
              <a:lnSpc>
                <a:spcPct val="100000"/>
              </a:lnSpc>
            </a:pPr>
            <a:endParaRPr lang="en-US" sz="800" dirty="0">
              <a:solidFill>
                <a:schemeClr val="accent3"/>
              </a:solidFill>
            </a:endParaRPr>
          </a:p>
        </p:txBody>
      </p:sp>
      <p:sp>
        <p:nvSpPr>
          <p:cNvPr id="10" name="Content Placeholder 9"/>
          <p:cNvSpPr>
            <a:spLocks noGrp="1"/>
          </p:cNvSpPr>
          <p:nvPr>
            <p:ph idx="1"/>
          </p:nvPr>
        </p:nvSpPr>
        <p:spPr/>
        <p:txBody>
          <a:bodyPr/>
          <a:lstStyle/>
          <a:p>
            <a:r>
              <a:rPr lang="en-US" dirty="0" smtClean="0"/>
              <a:t>Identify </a:t>
            </a:r>
            <a:r>
              <a:rPr lang="en-US" dirty="0"/>
              <a:t>the following terms that are associated with the nitrogen cycle.</a:t>
            </a:r>
          </a:p>
          <a:p>
            <a:r>
              <a:rPr lang="en-US" dirty="0" smtClean="0"/>
              <a:t>DD1 </a:t>
            </a:r>
            <a:r>
              <a:rPr lang="en-US" dirty="0"/>
              <a:t>a process </a:t>
            </a:r>
            <a:r>
              <a:rPr lang="en-US" dirty="0" smtClean="0"/>
              <a:t>in </a:t>
            </a:r>
            <a:r>
              <a:rPr lang="en-US" dirty="0"/>
              <a:t>which bacteria convert ammonia into nitrates </a:t>
            </a:r>
            <a:endParaRPr lang="en-US" dirty="0" smtClean="0"/>
          </a:p>
          <a:p>
            <a:pPr>
              <a:lnSpc>
                <a:spcPct val="100000"/>
              </a:lnSpc>
            </a:pPr>
            <a:r>
              <a:rPr lang="en-US" dirty="0" err="1" smtClean="0"/>
              <a:t>Denitrification</a:t>
            </a:r>
            <a:r>
              <a:rPr lang="en-US" dirty="0" smtClean="0"/>
              <a:t>     nitrogen fixation     nitrification </a:t>
            </a:r>
            <a:endParaRPr lang="en-US" dirty="0"/>
          </a:p>
          <a:p>
            <a:endParaRPr lang="en-US" dirty="0" smtClean="0"/>
          </a:p>
          <a:p>
            <a:r>
              <a:rPr lang="en-US" dirty="0" smtClean="0"/>
              <a:t>DD2 </a:t>
            </a:r>
            <a:r>
              <a:rPr lang="en-US" dirty="0"/>
              <a:t>a process by which bacteria convert nitrates into nitrogen </a:t>
            </a:r>
            <a:r>
              <a:rPr lang="en-US" dirty="0" smtClean="0"/>
              <a:t>gas</a:t>
            </a:r>
          </a:p>
          <a:p>
            <a:r>
              <a:rPr lang="en-US" dirty="0" err="1"/>
              <a:t>Denitrification</a:t>
            </a:r>
            <a:r>
              <a:rPr lang="en-US" dirty="0"/>
              <a:t>     nitrogen fixation     nitrification </a:t>
            </a:r>
          </a:p>
          <a:p>
            <a:endParaRPr lang="en-US" dirty="0" smtClean="0"/>
          </a:p>
          <a:p>
            <a:r>
              <a:rPr lang="en-US" dirty="0" smtClean="0"/>
              <a:t>DD3 </a:t>
            </a:r>
            <a:r>
              <a:rPr lang="en-US" dirty="0"/>
              <a:t>a process in which bacteria convert nitrogen gas into ammonia</a:t>
            </a:r>
            <a:r>
              <a:rPr lang="en-US" dirty="0" smtClean="0"/>
              <a:t>.</a:t>
            </a:r>
          </a:p>
          <a:p>
            <a:r>
              <a:rPr lang="en-US" dirty="0" err="1"/>
              <a:t>Denitrification</a:t>
            </a:r>
            <a:r>
              <a:rPr lang="en-US" dirty="0"/>
              <a:t>     nitrogen fixation     nitrification </a:t>
            </a:r>
          </a:p>
          <a:p>
            <a:endParaRPr lang="en-US" dirty="0"/>
          </a:p>
          <a:p>
            <a:endParaRPr lang="en-US" dirty="0">
              <a:solidFill>
                <a:schemeClr val="accent1"/>
              </a:solidFill>
            </a:endParaRPr>
          </a:p>
          <a:p>
            <a:endParaRPr lang="en-US" dirty="0">
              <a:solidFill>
                <a:schemeClr val="accent1"/>
              </a:solidFill>
            </a:endParaRPr>
          </a:p>
          <a:p>
            <a:endParaRPr lang="en-US" dirty="0"/>
          </a:p>
        </p:txBody>
      </p:sp>
      <p:sp>
        <p:nvSpPr>
          <p:cNvPr id="5" name="Oval 4"/>
          <p:cNvSpPr/>
          <p:nvPr/>
        </p:nvSpPr>
        <p:spPr bwMode="auto">
          <a:xfrm>
            <a:off x="1700156" y="984029"/>
            <a:ext cx="761781" cy="275897"/>
          </a:xfrm>
          <a:prstGeom prst="ellipse">
            <a:avLst/>
          </a:prstGeom>
          <a:noFill/>
          <a:ln w="19050" cap="flat" cmpd="sng" algn="ctr">
            <a:solidFill>
              <a:schemeClr val="accent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74320" tIns="45720" rIns="274320" bIns="45720" numCol="1" rtlCol="0" anchor="t" anchorCtr="0" compatLnSpc="1">
            <a:prstTxWarp prst="textNoShape">
              <a:avLst/>
            </a:prstTxWarp>
          </a:bodyPr>
          <a:lstStyle/>
          <a:p>
            <a: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pPr>
            <a:endParaRPr kumimoji="0" lang="en-US" sz="3200" b="0" i="0" u="none" strike="noStrike" cap="none" normalizeH="0" baseline="0" smtClean="0">
              <a:ln>
                <a:noFill/>
              </a:ln>
              <a:solidFill>
                <a:schemeClr val="tx1"/>
              </a:solidFill>
              <a:effectLst/>
              <a:latin typeface="Arial" charset="0"/>
            </a:endParaRPr>
          </a:p>
        </p:txBody>
      </p:sp>
      <p:sp>
        <p:nvSpPr>
          <p:cNvPr id="8" name="Oval 7"/>
          <p:cNvSpPr/>
          <p:nvPr/>
        </p:nvSpPr>
        <p:spPr bwMode="auto">
          <a:xfrm>
            <a:off x="115722" y="1562096"/>
            <a:ext cx="761781" cy="275897"/>
          </a:xfrm>
          <a:prstGeom prst="ellipse">
            <a:avLst/>
          </a:prstGeom>
          <a:noFill/>
          <a:ln w="19050" cap="flat" cmpd="sng" algn="ctr">
            <a:solidFill>
              <a:schemeClr val="accent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74320" tIns="45720" rIns="274320" bIns="45720" numCol="1" rtlCol="0" anchor="t" anchorCtr="0" compatLnSpc="1">
            <a:prstTxWarp prst="textNoShape">
              <a:avLst/>
            </a:prstTxWarp>
          </a:bodyPr>
          <a:lstStyle/>
          <a:p>
            <a: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pPr>
            <a:endParaRPr kumimoji="0" lang="en-US" sz="3200" b="0" i="0" u="none" strike="noStrike" cap="none" normalizeH="0" baseline="0" smtClean="0">
              <a:ln>
                <a:noFill/>
              </a:ln>
              <a:solidFill>
                <a:schemeClr val="tx1"/>
              </a:solidFill>
              <a:effectLst/>
              <a:latin typeface="Arial" charset="0"/>
            </a:endParaRPr>
          </a:p>
        </p:txBody>
      </p:sp>
      <p:sp>
        <p:nvSpPr>
          <p:cNvPr id="9" name="Oval 8"/>
          <p:cNvSpPr/>
          <p:nvPr/>
        </p:nvSpPr>
        <p:spPr bwMode="auto">
          <a:xfrm>
            <a:off x="893269" y="2187463"/>
            <a:ext cx="822653" cy="275897"/>
          </a:xfrm>
          <a:prstGeom prst="ellipse">
            <a:avLst/>
          </a:prstGeom>
          <a:noFill/>
          <a:ln w="19050" cap="flat" cmpd="sng" algn="ctr">
            <a:solidFill>
              <a:schemeClr val="accent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74320" tIns="45720" rIns="274320" bIns="45720" numCol="1" rtlCol="0" anchor="t" anchorCtr="0" compatLnSpc="1">
            <a:prstTxWarp prst="textNoShape">
              <a:avLst/>
            </a:prstTxWarp>
          </a:bodyPr>
          <a:lstStyle/>
          <a:p>
            <a: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pPr>
            <a:endParaRPr kumimoji="0" lang="en-US" sz="32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4155091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marL="0" indent="0"/>
            <a:r>
              <a:rPr lang="en-US" dirty="0" smtClean="0"/>
              <a:t>Identifying the Importance of Water, Carbon, Nitrogen, and Phosphorous</a:t>
            </a:r>
            <a:endParaRPr lang="en-US" dirty="0"/>
          </a:p>
        </p:txBody>
      </p:sp>
      <p:sp>
        <p:nvSpPr>
          <p:cNvPr id="7" name="Text Placeholder 6"/>
          <p:cNvSpPr>
            <a:spLocks noGrp="1"/>
          </p:cNvSpPr>
          <p:nvPr>
            <p:ph type="body" sz="quarter" idx="10"/>
          </p:nvPr>
        </p:nvSpPr>
        <p:spPr/>
        <p:txBody>
          <a:bodyPr/>
          <a:lstStyle/>
          <a:p>
            <a:pPr>
              <a:lnSpc>
                <a:spcPct val="100000"/>
              </a:lnSpc>
            </a:pPr>
            <a:r>
              <a:rPr lang="en-US" dirty="0"/>
              <a:t>DD1</a:t>
            </a:r>
          </a:p>
          <a:p>
            <a:r>
              <a:rPr lang="en-US" dirty="0" smtClean="0"/>
              <a:t>water</a:t>
            </a:r>
            <a:endParaRPr lang="en-US" dirty="0"/>
          </a:p>
          <a:p>
            <a:r>
              <a:rPr lang="en-US" dirty="0" smtClean="0"/>
              <a:t>*carbon</a:t>
            </a:r>
            <a:endParaRPr lang="en-US" dirty="0"/>
          </a:p>
          <a:p>
            <a:r>
              <a:rPr lang="en-US" dirty="0" smtClean="0"/>
              <a:t>nitrogen</a:t>
            </a:r>
          </a:p>
          <a:p>
            <a:r>
              <a:rPr lang="en-US" dirty="0" smtClean="0"/>
              <a:t>phosphorous </a:t>
            </a:r>
            <a:endParaRPr lang="en-US" dirty="0"/>
          </a:p>
          <a:p>
            <a:pPr>
              <a:lnSpc>
                <a:spcPct val="100000"/>
              </a:lnSpc>
            </a:pPr>
            <a:r>
              <a:rPr lang="en-US" dirty="0" smtClean="0"/>
              <a:t>DD2</a:t>
            </a:r>
            <a:endParaRPr lang="en-US" dirty="0"/>
          </a:p>
          <a:p>
            <a:r>
              <a:rPr lang="en-US" dirty="0"/>
              <a:t>water</a:t>
            </a:r>
          </a:p>
          <a:p>
            <a:r>
              <a:rPr lang="en-US" dirty="0"/>
              <a:t>carbon</a:t>
            </a:r>
          </a:p>
          <a:p>
            <a:r>
              <a:rPr lang="en-US" dirty="0"/>
              <a:t>nitrogen</a:t>
            </a:r>
          </a:p>
          <a:p>
            <a:r>
              <a:rPr lang="en-US" dirty="0" smtClean="0"/>
              <a:t>*phosphorous </a:t>
            </a:r>
            <a:endParaRPr lang="en-US" dirty="0"/>
          </a:p>
          <a:p>
            <a:pPr>
              <a:lnSpc>
                <a:spcPct val="100000"/>
              </a:lnSpc>
            </a:pPr>
            <a:r>
              <a:rPr lang="en-US" dirty="0" smtClean="0"/>
              <a:t>DD3</a:t>
            </a:r>
            <a:endParaRPr lang="en-US" dirty="0"/>
          </a:p>
          <a:p>
            <a:r>
              <a:rPr lang="en-US" dirty="0"/>
              <a:t>water</a:t>
            </a:r>
          </a:p>
          <a:p>
            <a:r>
              <a:rPr lang="en-US" dirty="0"/>
              <a:t>carbon</a:t>
            </a:r>
          </a:p>
          <a:p>
            <a:r>
              <a:rPr lang="en-US" dirty="0" smtClean="0"/>
              <a:t>*nitrogen</a:t>
            </a:r>
            <a:endParaRPr lang="en-US" dirty="0"/>
          </a:p>
          <a:p>
            <a:r>
              <a:rPr lang="en-US" dirty="0"/>
              <a:t>phosphorous </a:t>
            </a:r>
          </a:p>
          <a:p>
            <a:pPr>
              <a:lnSpc>
                <a:spcPct val="100000"/>
              </a:lnSpc>
            </a:pPr>
            <a:r>
              <a:rPr lang="en-US" dirty="0" smtClean="0"/>
              <a:t>DD4</a:t>
            </a:r>
            <a:endParaRPr lang="en-US" dirty="0"/>
          </a:p>
          <a:p>
            <a:r>
              <a:rPr lang="en-US" dirty="0" smtClean="0"/>
              <a:t>*water</a:t>
            </a:r>
            <a:endParaRPr lang="en-US" dirty="0"/>
          </a:p>
          <a:p>
            <a:r>
              <a:rPr lang="en-US" dirty="0"/>
              <a:t>carbon</a:t>
            </a:r>
          </a:p>
          <a:p>
            <a:r>
              <a:rPr lang="en-US" dirty="0"/>
              <a:t>nitrogen</a:t>
            </a:r>
          </a:p>
          <a:p>
            <a:r>
              <a:rPr lang="en-US" dirty="0"/>
              <a:t>phosphorous </a:t>
            </a:r>
          </a:p>
          <a:p>
            <a:pPr>
              <a:lnSpc>
                <a:spcPct val="100000"/>
              </a:lnSpc>
            </a:pPr>
            <a:endParaRPr lang="en-US" dirty="0" smtClean="0"/>
          </a:p>
        </p:txBody>
      </p:sp>
      <p:sp>
        <p:nvSpPr>
          <p:cNvPr id="10" name="Content Placeholder 9"/>
          <p:cNvSpPr>
            <a:spLocks noGrp="1"/>
          </p:cNvSpPr>
          <p:nvPr>
            <p:ph idx="1"/>
          </p:nvPr>
        </p:nvSpPr>
        <p:spPr/>
        <p:txBody>
          <a:bodyPr/>
          <a:lstStyle/>
          <a:p>
            <a:r>
              <a:rPr lang="en-US" dirty="0" smtClean="0"/>
              <a:t>Identify which molecule or element is described below.  </a:t>
            </a:r>
          </a:p>
          <a:p>
            <a:r>
              <a:rPr lang="en-US" dirty="0" smtClean="0"/>
              <a:t>DD1 </a:t>
            </a:r>
            <a:r>
              <a:rPr lang="en-US" dirty="0"/>
              <a:t>part of all organic compounds</a:t>
            </a:r>
          </a:p>
          <a:p>
            <a:r>
              <a:rPr lang="en-US" dirty="0"/>
              <a:t>Water     carbon     nitrogen     phosphorus</a:t>
            </a:r>
          </a:p>
          <a:p>
            <a:r>
              <a:rPr lang="en-US" dirty="0" smtClean="0"/>
              <a:t>DD2  </a:t>
            </a:r>
            <a:r>
              <a:rPr lang="en-US" dirty="0" smtClean="0"/>
              <a:t>a </a:t>
            </a:r>
            <a:r>
              <a:rPr lang="en-US" dirty="0"/>
              <a:t>component of bones and </a:t>
            </a:r>
            <a:r>
              <a:rPr lang="en-US" dirty="0" smtClean="0"/>
              <a:t>found </a:t>
            </a:r>
            <a:r>
              <a:rPr lang="en-US" dirty="0"/>
              <a:t>in cell </a:t>
            </a:r>
            <a:r>
              <a:rPr lang="en-US" dirty="0" smtClean="0"/>
              <a:t>membranes</a:t>
            </a:r>
          </a:p>
          <a:p>
            <a:r>
              <a:rPr lang="en-US" dirty="0"/>
              <a:t>Water     carbon     nitrogen     phosphorus</a:t>
            </a:r>
          </a:p>
          <a:p>
            <a:r>
              <a:rPr lang="en-US" dirty="0" smtClean="0"/>
              <a:t>DD3 </a:t>
            </a:r>
            <a:r>
              <a:rPr lang="en-US" dirty="0" smtClean="0"/>
              <a:t>in addition to carbon, it is an important component of proteins</a:t>
            </a:r>
          </a:p>
          <a:p>
            <a:r>
              <a:rPr lang="en-US" dirty="0"/>
              <a:t>Water     carbon     nitrogen     phosphorus</a:t>
            </a:r>
          </a:p>
          <a:p>
            <a:r>
              <a:rPr lang="en-US" dirty="0" smtClean="0"/>
              <a:t>DD4 </a:t>
            </a:r>
            <a:r>
              <a:rPr lang="en-US" dirty="0" smtClean="0"/>
              <a:t>is the universal solvent </a:t>
            </a:r>
          </a:p>
          <a:p>
            <a:r>
              <a:rPr lang="en-US" dirty="0"/>
              <a:t>Water     carbon     nitrogen     phosphorus</a:t>
            </a:r>
          </a:p>
          <a:p>
            <a:endParaRPr lang="en-US" dirty="0" smtClean="0">
              <a:solidFill>
                <a:schemeClr val="accent1"/>
              </a:solidFill>
            </a:endParaRPr>
          </a:p>
          <a:p>
            <a:endParaRPr lang="en-US" dirty="0">
              <a:solidFill>
                <a:schemeClr val="accent1"/>
              </a:solidFill>
            </a:endParaRPr>
          </a:p>
          <a:p>
            <a:endParaRPr lang="en-US" dirty="0"/>
          </a:p>
        </p:txBody>
      </p:sp>
      <p:sp>
        <p:nvSpPr>
          <p:cNvPr id="5" name="Oval 4"/>
          <p:cNvSpPr/>
          <p:nvPr/>
        </p:nvSpPr>
        <p:spPr bwMode="auto">
          <a:xfrm>
            <a:off x="509861" y="995851"/>
            <a:ext cx="467602" cy="275897"/>
          </a:xfrm>
          <a:prstGeom prst="ellipse">
            <a:avLst/>
          </a:prstGeom>
          <a:noFill/>
          <a:ln w="19050" cap="flat" cmpd="sng" algn="ctr">
            <a:solidFill>
              <a:schemeClr val="accent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74320" tIns="45720" rIns="274320" bIns="45720" numCol="1" rtlCol="0" anchor="t" anchorCtr="0" compatLnSpc="1">
            <a:prstTxWarp prst="textNoShape">
              <a:avLst/>
            </a:prstTxWarp>
          </a:bodyPr>
          <a:lstStyle/>
          <a:p>
            <a: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pPr>
            <a:endParaRPr kumimoji="0" lang="en-US" sz="3200" b="0" i="0" u="none" strike="noStrike" cap="none" normalizeH="0" baseline="0" smtClean="0">
              <a:ln>
                <a:noFill/>
              </a:ln>
              <a:solidFill>
                <a:schemeClr val="tx1"/>
              </a:solidFill>
              <a:effectLst/>
              <a:latin typeface="Arial" charset="0"/>
            </a:endParaRPr>
          </a:p>
        </p:txBody>
      </p:sp>
      <p:sp>
        <p:nvSpPr>
          <p:cNvPr id="8" name="Oval 7"/>
          <p:cNvSpPr/>
          <p:nvPr/>
        </p:nvSpPr>
        <p:spPr bwMode="auto">
          <a:xfrm>
            <a:off x="1458525" y="1396560"/>
            <a:ext cx="761781" cy="275897"/>
          </a:xfrm>
          <a:prstGeom prst="ellipse">
            <a:avLst/>
          </a:prstGeom>
          <a:noFill/>
          <a:ln w="19050" cap="flat" cmpd="sng" algn="ctr">
            <a:solidFill>
              <a:schemeClr val="accent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74320" tIns="45720" rIns="274320" bIns="45720" numCol="1" rtlCol="0" anchor="t" anchorCtr="0" compatLnSpc="1">
            <a:prstTxWarp prst="textNoShape">
              <a:avLst/>
            </a:prstTxWarp>
          </a:bodyPr>
          <a:lstStyle/>
          <a:p>
            <a: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pPr>
            <a:endParaRPr kumimoji="0" lang="en-US" sz="3200" b="0" i="0" u="none" strike="noStrike" cap="none" normalizeH="0" baseline="0" smtClean="0">
              <a:ln>
                <a:noFill/>
              </a:ln>
              <a:solidFill>
                <a:schemeClr val="tx1"/>
              </a:solidFill>
              <a:effectLst/>
              <a:latin typeface="Arial" charset="0"/>
            </a:endParaRPr>
          </a:p>
        </p:txBody>
      </p:sp>
      <p:sp>
        <p:nvSpPr>
          <p:cNvPr id="9" name="Oval 8"/>
          <p:cNvSpPr/>
          <p:nvPr/>
        </p:nvSpPr>
        <p:spPr bwMode="auto">
          <a:xfrm>
            <a:off x="940785" y="1801209"/>
            <a:ext cx="541390" cy="275897"/>
          </a:xfrm>
          <a:prstGeom prst="ellipse">
            <a:avLst/>
          </a:prstGeom>
          <a:noFill/>
          <a:ln w="19050" cap="flat" cmpd="sng" algn="ctr">
            <a:solidFill>
              <a:schemeClr val="accent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74320" tIns="45720" rIns="274320" bIns="45720" numCol="1" rtlCol="0" anchor="t" anchorCtr="0" compatLnSpc="1">
            <a:prstTxWarp prst="textNoShape">
              <a:avLst/>
            </a:prstTxWarp>
          </a:bodyPr>
          <a:lstStyle/>
          <a:p>
            <a: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pPr>
            <a:endParaRPr kumimoji="0" lang="en-US" sz="3200" b="0" i="0" u="none" strike="noStrike" cap="none" normalizeH="0" baseline="0" smtClean="0">
              <a:ln>
                <a:noFill/>
              </a:ln>
              <a:solidFill>
                <a:schemeClr val="tx1"/>
              </a:solidFill>
              <a:effectLst/>
              <a:latin typeface="Arial" charset="0"/>
            </a:endParaRPr>
          </a:p>
        </p:txBody>
      </p:sp>
      <p:sp>
        <p:nvSpPr>
          <p:cNvPr id="11" name="Oval 10"/>
          <p:cNvSpPr/>
          <p:nvPr/>
        </p:nvSpPr>
        <p:spPr bwMode="auto">
          <a:xfrm>
            <a:off x="68425" y="2182208"/>
            <a:ext cx="449319" cy="275897"/>
          </a:xfrm>
          <a:prstGeom prst="ellipse">
            <a:avLst/>
          </a:prstGeom>
          <a:noFill/>
          <a:ln w="19050" cap="flat" cmpd="sng" algn="ctr">
            <a:solidFill>
              <a:schemeClr val="accent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74320" tIns="45720" rIns="274320" bIns="45720" numCol="1" rtlCol="0" anchor="t" anchorCtr="0" compatLnSpc="1">
            <a:prstTxWarp prst="textNoShape">
              <a:avLst/>
            </a:prstTxWarp>
          </a:bodyPr>
          <a:lstStyle/>
          <a:p>
            <a: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pPr>
            <a:endParaRPr kumimoji="0" lang="en-US" sz="32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2832856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0">
                                            <p:txEl>
                                              <p:pRg st="7" end="7"/>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0">
                                            <p:txEl>
                                              <p:pRg st="8" end="8"/>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	Reviewing Key Terms	</a:t>
            </a:r>
            <a:endParaRPr lang="en-US" dirty="0"/>
          </a:p>
        </p:txBody>
      </p:sp>
      <p:sp>
        <p:nvSpPr>
          <p:cNvPr id="6" name="Text Placeholder 5"/>
          <p:cNvSpPr>
            <a:spLocks noGrp="1"/>
          </p:cNvSpPr>
          <p:nvPr>
            <p:ph type="body" sz="quarter" idx="10"/>
          </p:nvPr>
        </p:nvSpPr>
        <p:spPr/>
        <p:txBody>
          <a:bodyPr/>
          <a:lstStyle/>
          <a:p>
            <a:pPr>
              <a:lnSpc>
                <a:spcPct val="100000"/>
              </a:lnSpc>
              <a:spcBef>
                <a:spcPts val="0"/>
              </a:spcBef>
            </a:pPr>
            <a:r>
              <a:rPr lang="en-US" dirty="0" smtClean="0"/>
              <a:t>DD1</a:t>
            </a:r>
          </a:p>
          <a:p>
            <a:pPr>
              <a:lnSpc>
                <a:spcPct val="100000"/>
              </a:lnSpc>
              <a:spcBef>
                <a:spcPts val="0"/>
              </a:spcBef>
            </a:pPr>
            <a:r>
              <a:rPr lang="en-US" dirty="0" smtClean="0"/>
              <a:t>atom </a:t>
            </a:r>
          </a:p>
          <a:p>
            <a:pPr>
              <a:lnSpc>
                <a:spcPct val="100000"/>
              </a:lnSpc>
              <a:spcBef>
                <a:spcPts val="0"/>
              </a:spcBef>
            </a:pPr>
            <a:r>
              <a:rPr lang="en-US" dirty="0"/>
              <a:t>e</a:t>
            </a:r>
            <a:r>
              <a:rPr lang="en-US" dirty="0" smtClean="0"/>
              <a:t>lement</a:t>
            </a:r>
          </a:p>
          <a:p>
            <a:pPr>
              <a:lnSpc>
                <a:spcPct val="100000"/>
              </a:lnSpc>
              <a:spcBef>
                <a:spcPts val="0"/>
              </a:spcBef>
            </a:pPr>
            <a:r>
              <a:rPr lang="en-US" dirty="0" smtClean="0"/>
              <a:t>*matter </a:t>
            </a:r>
          </a:p>
          <a:p>
            <a:pPr>
              <a:lnSpc>
                <a:spcPct val="100000"/>
              </a:lnSpc>
              <a:spcBef>
                <a:spcPts val="0"/>
              </a:spcBef>
            </a:pPr>
            <a:endParaRPr lang="en-US" dirty="0" smtClean="0"/>
          </a:p>
          <a:p>
            <a:pPr>
              <a:lnSpc>
                <a:spcPct val="100000"/>
              </a:lnSpc>
              <a:spcBef>
                <a:spcPts val="0"/>
              </a:spcBef>
            </a:pPr>
            <a:r>
              <a:rPr lang="en-US" dirty="0" smtClean="0"/>
              <a:t>DD2</a:t>
            </a:r>
          </a:p>
          <a:p>
            <a:pPr>
              <a:lnSpc>
                <a:spcPct val="100000"/>
              </a:lnSpc>
              <a:spcBef>
                <a:spcPts val="0"/>
              </a:spcBef>
            </a:pPr>
            <a:r>
              <a:rPr lang="en-US" dirty="0" smtClean="0"/>
              <a:t>thermosphere</a:t>
            </a:r>
          </a:p>
          <a:p>
            <a:pPr>
              <a:lnSpc>
                <a:spcPct val="100000"/>
              </a:lnSpc>
              <a:spcBef>
                <a:spcPts val="0"/>
              </a:spcBef>
            </a:pPr>
            <a:r>
              <a:rPr lang="en-US" dirty="0" smtClean="0"/>
              <a:t>*biosphere</a:t>
            </a:r>
          </a:p>
          <a:p>
            <a:pPr>
              <a:lnSpc>
                <a:spcPct val="100000"/>
              </a:lnSpc>
              <a:spcBef>
                <a:spcPts val="0"/>
              </a:spcBef>
            </a:pPr>
            <a:r>
              <a:rPr lang="en-US" dirty="0" smtClean="0"/>
              <a:t>exosphere </a:t>
            </a:r>
            <a:endParaRPr lang="en-US" dirty="0"/>
          </a:p>
          <a:p>
            <a:pPr>
              <a:lnSpc>
                <a:spcPct val="100000"/>
              </a:lnSpc>
              <a:spcBef>
                <a:spcPts val="0"/>
              </a:spcBef>
            </a:pPr>
            <a:endParaRPr lang="en-US" dirty="0" smtClean="0"/>
          </a:p>
          <a:p>
            <a:pPr>
              <a:lnSpc>
                <a:spcPct val="100000"/>
              </a:lnSpc>
              <a:spcBef>
                <a:spcPts val="0"/>
              </a:spcBef>
            </a:pPr>
            <a:r>
              <a:rPr lang="en-US" dirty="0" smtClean="0"/>
              <a:t>DD3</a:t>
            </a:r>
          </a:p>
          <a:p>
            <a:pPr>
              <a:lnSpc>
                <a:spcPct val="100000"/>
              </a:lnSpc>
              <a:spcBef>
                <a:spcPts val="0"/>
              </a:spcBef>
            </a:pPr>
            <a:r>
              <a:rPr lang="en-US" dirty="0" smtClean="0"/>
              <a:t>nitrogen</a:t>
            </a:r>
          </a:p>
          <a:p>
            <a:pPr>
              <a:lnSpc>
                <a:spcPct val="100000"/>
              </a:lnSpc>
              <a:spcBef>
                <a:spcPts val="0"/>
              </a:spcBef>
            </a:pPr>
            <a:r>
              <a:rPr lang="en-US" dirty="0" smtClean="0"/>
              <a:t>phosphorus</a:t>
            </a:r>
          </a:p>
          <a:p>
            <a:pPr>
              <a:lnSpc>
                <a:spcPct val="100000"/>
              </a:lnSpc>
              <a:spcBef>
                <a:spcPts val="0"/>
              </a:spcBef>
            </a:pPr>
            <a:r>
              <a:rPr lang="en-US" dirty="0" smtClean="0"/>
              <a:t>*carbon</a:t>
            </a:r>
          </a:p>
          <a:p>
            <a:pPr>
              <a:lnSpc>
                <a:spcPct val="100000"/>
              </a:lnSpc>
              <a:spcBef>
                <a:spcPts val="0"/>
              </a:spcBef>
            </a:pPr>
            <a:endParaRPr lang="en-US" dirty="0" smtClean="0"/>
          </a:p>
          <a:p>
            <a:pPr>
              <a:lnSpc>
                <a:spcPct val="100000"/>
              </a:lnSpc>
              <a:spcBef>
                <a:spcPts val="0"/>
              </a:spcBef>
            </a:pPr>
            <a:r>
              <a:rPr lang="en-US" dirty="0" smtClean="0"/>
              <a:t>DD4</a:t>
            </a:r>
          </a:p>
          <a:p>
            <a:pPr>
              <a:lnSpc>
                <a:spcPct val="100000"/>
              </a:lnSpc>
              <a:spcBef>
                <a:spcPts val="0"/>
              </a:spcBef>
            </a:pPr>
            <a:r>
              <a:rPr lang="en-US" dirty="0" smtClean="0"/>
              <a:t>*nitrogen</a:t>
            </a:r>
          </a:p>
          <a:p>
            <a:pPr>
              <a:lnSpc>
                <a:spcPct val="100000"/>
              </a:lnSpc>
              <a:spcBef>
                <a:spcPts val="0"/>
              </a:spcBef>
            </a:pPr>
            <a:r>
              <a:rPr lang="en-US" dirty="0" smtClean="0"/>
              <a:t>phosphorus</a:t>
            </a:r>
          </a:p>
          <a:p>
            <a:pPr>
              <a:lnSpc>
                <a:spcPct val="100000"/>
              </a:lnSpc>
              <a:spcBef>
                <a:spcPts val="0"/>
              </a:spcBef>
            </a:pPr>
            <a:r>
              <a:rPr lang="en-US" dirty="0" smtClean="0"/>
              <a:t>carbon</a:t>
            </a:r>
          </a:p>
          <a:p>
            <a:pPr>
              <a:lnSpc>
                <a:spcPct val="100000"/>
              </a:lnSpc>
              <a:spcBef>
                <a:spcPts val="0"/>
              </a:spcBef>
            </a:pPr>
            <a:endParaRPr lang="en-US" dirty="0" smtClean="0"/>
          </a:p>
          <a:p>
            <a:pPr>
              <a:lnSpc>
                <a:spcPct val="100000"/>
              </a:lnSpc>
              <a:spcBef>
                <a:spcPts val="0"/>
              </a:spcBef>
            </a:pPr>
            <a:r>
              <a:rPr lang="en-US" dirty="0" smtClean="0"/>
              <a:t>DD5</a:t>
            </a:r>
          </a:p>
          <a:p>
            <a:pPr>
              <a:lnSpc>
                <a:spcPct val="100000"/>
              </a:lnSpc>
              <a:spcBef>
                <a:spcPts val="0"/>
              </a:spcBef>
            </a:pPr>
            <a:r>
              <a:rPr lang="en-US" dirty="0" smtClean="0"/>
              <a:t>nitrogen</a:t>
            </a:r>
          </a:p>
          <a:p>
            <a:pPr>
              <a:lnSpc>
                <a:spcPct val="100000"/>
              </a:lnSpc>
              <a:spcBef>
                <a:spcPts val="0"/>
              </a:spcBef>
            </a:pPr>
            <a:r>
              <a:rPr lang="en-US" dirty="0" smtClean="0"/>
              <a:t>*phosphorus</a:t>
            </a:r>
          </a:p>
          <a:p>
            <a:pPr>
              <a:lnSpc>
                <a:spcPct val="100000"/>
              </a:lnSpc>
              <a:spcBef>
                <a:spcPts val="0"/>
              </a:spcBef>
            </a:pPr>
            <a:r>
              <a:rPr lang="en-US" dirty="0" smtClean="0"/>
              <a:t>carbon</a:t>
            </a:r>
          </a:p>
          <a:p>
            <a:pPr>
              <a:lnSpc>
                <a:spcPct val="100000"/>
              </a:lnSpc>
              <a:spcBef>
                <a:spcPts val="0"/>
              </a:spcBef>
            </a:pPr>
            <a:endParaRPr lang="en-US" dirty="0" smtClean="0"/>
          </a:p>
        </p:txBody>
      </p:sp>
      <p:sp>
        <p:nvSpPr>
          <p:cNvPr id="7" name="Content Placeholder 6"/>
          <p:cNvSpPr>
            <a:spLocks noGrp="1"/>
          </p:cNvSpPr>
          <p:nvPr>
            <p:ph idx="1"/>
          </p:nvPr>
        </p:nvSpPr>
        <p:spPr/>
        <p:txBody>
          <a:bodyPr/>
          <a:lstStyle/>
          <a:p>
            <a:r>
              <a:rPr lang="en-US" dirty="0" smtClean="0"/>
              <a:t>Elements </a:t>
            </a:r>
            <a:r>
              <a:rPr lang="en-US" dirty="0" smtClean="0"/>
              <a:t>are pure substances consisting of only one type of atom and are categorized on the Periodic Table of Elements.  For each of the following, identify the element described.</a:t>
            </a:r>
          </a:p>
          <a:p>
            <a:pPr>
              <a:spcBef>
                <a:spcPts val="600"/>
              </a:spcBef>
            </a:pPr>
            <a:r>
              <a:rPr lang="en-US" dirty="0" smtClean="0"/>
              <a:t>DD3     basis for all living things; every living thing contains this </a:t>
            </a:r>
            <a:r>
              <a:rPr lang="en-US" dirty="0" smtClean="0"/>
              <a:t>element</a:t>
            </a:r>
          </a:p>
          <a:p>
            <a:pPr>
              <a:lnSpc>
                <a:spcPct val="100000"/>
              </a:lnSpc>
              <a:spcBef>
                <a:spcPts val="600"/>
              </a:spcBef>
            </a:pPr>
            <a:r>
              <a:rPr lang="en-US" dirty="0" smtClean="0"/>
              <a:t>Nitrogen     phosphorus     carbon</a:t>
            </a:r>
            <a:endParaRPr lang="en-US" dirty="0"/>
          </a:p>
          <a:p>
            <a:pPr>
              <a:lnSpc>
                <a:spcPct val="100000"/>
              </a:lnSpc>
              <a:spcBef>
                <a:spcPts val="0"/>
              </a:spcBef>
            </a:pPr>
            <a:endParaRPr lang="en-US" dirty="0" smtClean="0"/>
          </a:p>
          <a:p>
            <a:pPr>
              <a:lnSpc>
                <a:spcPct val="100000"/>
              </a:lnSpc>
              <a:spcBef>
                <a:spcPts val="0"/>
              </a:spcBef>
            </a:pPr>
            <a:r>
              <a:rPr lang="en-US" dirty="0" smtClean="0"/>
              <a:t>DD4     </a:t>
            </a:r>
            <a:r>
              <a:rPr lang="en-US" dirty="0" smtClean="0"/>
              <a:t>most abundant gas; obtained by plants from bacteria in the soil, and obtained by people  </a:t>
            </a:r>
          </a:p>
          <a:p>
            <a:pPr>
              <a:lnSpc>
                <a:spcPct val="100000"/>
              </a:lnSpc>
              <a:spcBef>
                <a:spcPts val="0"/>
              </a:spcBef>
            </a:pPr>
            <a:r>
              <a:rPr lang="en-US" dirty="0"/>
              <a:t> </a:t>
            </a:r>
            <a:r>
              <a:rPr lang="en-US" dirty="0" smtClean="0"/>
              <a:t>           from foods they eat</a:t>
            </a:r>
          </a:p>
          <a:p>
            <a:r>
              <a:rPr lang="en-US" dirty="0"/>
              <a:t>Nitrogen     phosphorus     carbon</a:t>
            </a:r>
          </a:p>
          <a:p>
            <a:r>
              <a:rPr lang="en-US" dirty="0" smtClean="0"/>
              <a:t>DD5     </a:t>
            </a:r>
            <a:r>
              <a:rPr lang="en-US" dirty="0" smtClean="0"/>
              <a:t>a key component in the formation of organic compounds such as nucleic acids and ATP</a:t>
            </a:r>
          </a:p>
          <a:p>
            <a:r>
              <a:rPr lang="en-US" dirty="0"/>
              <a:t>Nitrogen     phosphorus     carbon</a:t>
            </a:r>
          </a:p>
          <a:p>
            <a:endParaRPr lang="en-US" dirty="0" smtClean="0">
              <a:solidFill>
                <a:schemeClr val="accent1"/>
              </a:solidFill>
            </a:endParaRPr>
          </a:p>
        </p:txBody>
      </p:sp>
      <p:pic>
        <p:nvPicPr>
          <p:cNvPr id="10" name="Picture 9" descr="warm_up-01.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450" y="104775"/>
            <a:ext cx="469900" cy="381000"/>
          </a:xfrm>
          <a:prstGeom prst="rect">
            <a:avLst/>
          </a:prstGeom>
        </p:spPr>
      </p:pic>
      <p:sp>
        <p:nvSpPr>
          <p:cNvPr id="2" name="Oval 1"/>
          <p:cNvSpPr/>
          <p:nvPr/>
        </p:nvSpPr>
        <p:spPr bwMode="auto">
          <a:xfrm>
            <a:off x="1240438" y="1127235"/>
            <a:ext cx="682953" cy="275897"/>
          </a:xfrm>
          <a:prstGeom prst="ellipse">
            <a:avLst/>
          </a:prstGeom>
          <a:noFill/>
          <a:ln w="19050" cap="flat" cmpd="sng" algn="ctr">
            <a:solidFill>
              <a:schemeClr val="accent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74320" tIns="45720" rIns="274320" bIns="45720" numCol="1" rtlCol="0" anchor="t" anchorCtr="0" compatLnSpc="1">
            <a:prstTxWarp prst="textNoShape">
              <a:avLst/>
            </a:prstTxWarp>
          </a:bodyPr>
          <a:lstStyle/>
          <a:p>
            <a: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pPr>
            <a:endParaRPr kumimoji="0" lang="en-US" sz="3200" b="0" i="0" u="none" strike="noStrike" cap="none" normalizeH="0" baseline="0" smtClean="0">
              <a:ln>
                <a:noFill/>
              </a:ln>
              <a:solidFill>
                <a:schemeClr val="tx1"/>
              </a:solidFill>
              <a:effectLst/>
              <a:latin typeface="Arial" charset="0"/>
            </a:endParaRPr>
          </a:p>
        </p:txBody>
      </p:sp>
      <p:sp>
        <p:nvSpPr>
          <p:cNvPr id="8" name="Oval 7"/>
          <p:cNvSpPr/>
          <p:nvPr/>
        </p:nvSpPr>
        <p:spPr bwMode="auto">
          <a:xfrm>
            <a:off x="2" y="1697421"/>
            <a:ext cx="682953" cy="275897"/>
          </a:xfrm>
          <a:prstGeom prst="ellipse">
            <a:avLst/>
          </a:prstGeom>
          <a:noFill/>
          <a:ln w="19050" cap="flat" cmpd="sng" algn="ctr">
            <a:solidFill>
              <a:schemeClr val="accent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74320" tIns="45720" rIns="274320" bIns="45720" numCol="1" rtlCol="0" anchor="t" anchorCtr="0" compatLnSpc="1">
            <a:prstTxWarp prst="textNoShape">
              <a:avLst/>
            </a:prstTxWarp>
          </a:bodyPr>
          <a:lstStyle/>
          <a:p>
            <a: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pPr>
            <a:endParaRPr kumimoji="0" lang="en-US" sz="3200" b="0" i="0" u="none" strike="noStrike" cap="none" normalizeH="0" baseline="0" smtClean="0">
              <a:ln>
                <a:noFill/>
              </a:ln>
              <a:solidFill>
                <a:schemeClr val="tx1"/>
              </a:solidFill>
              <a:effectLst/>
              <a:latin typeface="Arial" charset="0"/>
            </a:endParaRPr>
          </a:p>
        </p:txBody>
      </p:sp>
      <p:sp>
        <p:nvSpPr>
          <p:cNvPr id="9" name="Oval 8"/>
          <p:cNvSpPr/>
          <p:nvPr/>
        </p:nvSpPr>
        <p:spPr bwMode="auto">
          <a:xfrm>
            <a:off x="641350" y="2091559"/>
            <a:ext cx="682953" cy="275897"/>
          </a:xfrm>
          <a:prstGeom prst="ellipse">
            <a:avLst/>
          </a:prstGeom>
          <a:noFill/>
          <a:ln w="19050" cap="flat" cmpd="sng" algn="ctr">
            <a:solidFill>
              <a:schemeClr val="accent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74320" tIns="45720" rIns="274320" bIns="45720" numCol="1" rtlCol="0" anchor="t" anchorCtr="0" compatLnSpc="1">
            <a:prstTxWarp prst="textNoShape">
              <a:avLst/>
            </a:prstTxWarp>
          </a:bodyPr>
          <a:lstStyle/>
          <a:p>
            <a: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pPr>
            <a:endParaRPr kumimoji="0" lang="en-US" sz="32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3088953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Identifying Limiting Nutrients</a:t>
            </a:r>
            <a:endParaRPr lang="en-US" dirty="0"/>
          </a:p>
        </p:txBody>
      </p:sp>
      <p:sp>
        <p:nvSpPr>
          <p:cNvPr id="7" name="Text Placeholder 6"/>
          <p:cNvSpPr>
            <a:spLocks noGrp="1"/>
          </p:cNvSpPr>
          <p:nvPr>
            <p:ph type="body" sz="quarter" idx="10"/>
          </p:nvPr>
        </p:nvSpPr>
        <p:spPr/>
        <p:txBody>
          <a:bodyPr/>
          <a:lstStyle/>
          <a:p>
            <a:pPr>
              <a:lnSpc>
                <a:spcPct val="100000"/>
              </a:lnSpc>
            </a:pPr>
            <a:r>
              <a:rPr lang="en-US" dirty="0"/>
              <a:t>DD1</a:t>
            </a:r>
          </a:p>
          <a:p>
            <a:pPr>
              <a:lnSpc>
                <a:spcPct val="100000"/>
              </a:lnSpc>
            </a:pPr>
            <a:r>
              <a:rPr lang="en-US" dirty="0"/>
              <a:t>y</a:t>
            </a:r>
            <a:r>
              <a:rPr lang="en-US" dirty="0" smtClean="0"/>
              <a:t>es</a:t>
            </a:r>
          </a:p>
          <a:p>
            <a:pPr>
              <a:lnSpc>
                <a:spcPct val="100000"/>
              </a:lnSpc>
            </a:pPr>
            <a:r>
              <a:rPr lang="en-US" dirty="0" smtClean="0"/>
              <a:t>*no</a:t>
            </a:r>
          </a:p>
          <a:p>
            <a:pPr>
              <a:lnSpc>
                <a:spcPct val="100000"/>
              </a:lnSpc>
            </a:pPr>
            <a:endParaRPr lang="en-US" dirty="0" smtClean="0"/>
          </a:p>
          <a:p>
            <a:pPr>
              <a:lnSpc>
                <a:spcPct val="100000"/>
              </a:lnSpc>
            </a:pPr>
            <a:r>
              <a:rPr lang="en-US" dirty="0" smtClean="0"/>
              <a:t>DD2</a:t>
            </a:r>
            <a:endParaRPr lang="en-US" dirty="0"/>
          </a:p>
          <a:p>
            <a:pPr>
              <a:lnSpc>
                <a:spcPct val="100000"/>
              </a:lnSpc>
            </a:pPr>
            <a:r>
              <a:rPr lang="en-US" dirty="0"/>
              <a:t>yes</a:t>
            </a:r>
          </a:p>
          <a:p>
            <a:pPr>
              <a:lnSpc>
                <a:spcPct val="100000"/>
              </a:lnSpc>
            </a:pPr>
            <a:r>
              <a:rPr lang="en-US" dirty="0" smtClean="0"/>
              <a:t>*no</a:t>
            </a:r>
            <a:endParaRPr lang="en-US" dirty="0"/>
          </a:p>
          <a:p>
            <a:pPr>
              <a:lnSpc>
                <a:spcPct val="100000"/>
              </a:lnSpc>
            </a:pPr>
            <a:endParaRPr lang="en-US" dirty="0" smtClean="0"/>
          </a:p>
          <a:p>
            <a:pPr>
              <a:lnSpc>
                <a:spcPct val="100000"/>
              </a:lnSpc>
            </a:pPr>
            <a:r>
              <a:rPr lang="en-US" dirty="0" smtClean="0"/>
              <a:t>DD3</a:t>
            </a:r>
            <a:endParaRPr lang="en-US" dirty="0"/>
          </a:p>
          <a:p>
            <a:pPr>
              <a:lnSpc>
                <a:spcPct val="100000"/>
              </a:lnSpc>
            </a:pPr>
            <a:r>
              <a:rPr lang="en-US" dirty="0" smtClean="0"/>
              <a:t>*yes</a:t>
            </a:r>
            <a:endParaRPr lang="en-US" dirty="0"/>
          </a:p>
          <a:p>
            <a:pPr>
              <a:lnSpc>
                <a:spcPct val="100000"/>
              </a:lnSpc>
            </a:pPr>
            <a:r>
              <a:rPr lang="en-US" dirty="0"/>
              <a:t>no</a:t>
            </a:r>
          </a:p>
          <a:p>
            <a:pPr>
              <a:lnSpc>
                <a:spcPct val="100000"/>
              </a:lnSpc>
            </a:pPr>
            <a:endParaRPr lang="en-US" dirty="0" smtClean="0"/>
          </a:p>
          <a:p>
            <a:pPr>
              <a:lnSpc>
                <a:spcPct val="100000"/>
              </a:lnSpc>
            </a:pPr>
            <a:r>
              <a:rPr lang="en-US" dirty="0" smtClean="0"/>
              <a:t>DD4</a:t>
            </a:r>
            <a:endParaRPr lang="en-US" dirty="0"/>
          </a:p>
          <a:p>
            <a:pPr>
              <a:lnSpc>
                <a:spcPct val="100000"/>
              </a:lnSpc>
            </a:pPr>
            <a:r>
              <a:rPr lang="en-US" dirty="0" smtClean="0"/>
              <a:t>*yes</a:t>
            </a:r>
            <a:endParaRPr lang="en-US" dirty="0"/>
          </a:p>
          <a:p>
            <a:pPr>
              <a:lnSpc>
                <a:spcPct val="100000"/>
              </a:lnSpc>
            </a:pPr>
            <a:r>
              <a:rPr lang="en-US" dirty="0"/>
              <a:t>no</a:t>
            </a:r>
          </a:p>
          <a:p>
            <a:pPr>
              <a:lnSpc>
                <a:spcPct val="100000"/>
              </a:lnSpc>
            </a:pPr>
            <a:endParaRPr lang="en-US" dirty="0"/>
          </a:p>
        </p:txBody>
      </p:sp>
      <p:sp>
        <p:nvSpPr>
          <p:cNvPr id="10" name="Content Placeholder 9"/>
          <p:cNvSpPr>
            <a:spLocks noGrp="1"/>
          </p:cNvSpPr>
          <p:nvPr>
            <p:ph idx="1"/>
          </p:nvPr>
        </p:nvSpPr>
        <p:spPr/>
        <p:txBody>
          <a:bodyPr/>
          <a:lstStyle/>
          <a:p>
            <a:r>
              <a:rPr lang="en-US" dirty="0" smtClean="0"/>
              <a:t>Which of the following are limiting nutrients?</a:t>
            </a:r>
          </a:p>
          <a:p>
            <a:r>
              <a:rPr lang="en-US" dirty="0" smtClean="0"/>
              <a:t>DD1 water</a:t>
            </a:r>
          </a:p>
          <a:p>
            <a:r>
              <a:rPr lang="en-US" dirty="0"/>
              <a:t>y</a:t>
            </a:r>
            <a:r>
              <a:rPr lang="en-US" dirty="0" smtClean="0"/>
              <a:t>es     no</a:t>
            </a:r>
          </a:p>
          <a:p>
            <a:r>
              <a:rPr lang="en-US" dirty="0" smtClean="0"/>
              <a:t>DD2  </a:t>
            </a:r>
            <a:r>
              <a:rPr lang="en-US" dirty="0" smtClean="0"/>
              <a:t>carbon</a:t>
            </a:r>
          </a:p>
          <a:p>
            <a:r>
              <a:rPr lang="en-US" dirty="0"/>
              <a:t>yes     no</a:t>
            </a:r>
          </a:p>
          <a:p>
            <a:r>
              <a:rPr lang="en-US" dirty="0" smtClean="0"/>
              <a:t>DD3 </a:t>
            </a:r>
            <a:r>
              <a:rPr lang="en-US" dirty="0" smtClean="0"/>
              <a:t>nitrogen</a:t>
            </a:r>
          </a:p>
          <a:p>
            <a:r>
              <a:rPr lang="en-US" dirty="0"/>
              <a:t>yes     no</a:t>
            </a:r>
          </a:p>
          <a:p>
            <a:r>
              <a:rPr lang="en-US" dirty="0" smtClean="0"/>
              <a:t>DD4 </a:t>
            </a:r>
            <a:r>
              <a:rPr lang="en-US" dirty="0" smtClean="0"/>
              <a:t>phosphorous </a:t>
            </a:r>
          </a:p>
          <a:p>
            <a:r>
              <a:rPr lang="en-US" dirty="0"/>
              <a:t>yes     no</a:t>
            </a:r>
          </a:p>
          <a:p>
            <a:endParaRPr lang="en-US" dirty="0" smtClean="0">
              <a:solidFill>
                <a:schemeClr val="accent1"/>
              </a:solidFill>
            </a:endParaRPr>
          </a:p>
          <a:p>
            <a:endParaRPr lang="en-US" dirty="0">
              <a:solidFill>
                <a:schemeClr val="accent1"/>
              </a:solidFill>
            </a:endParaRPr>
          </a:p>
          <a:p>
            <a:endParaRPr lang="en-US" dirty="0"/>
          </a:p>
        </p:txBody>
      </p:sp>
      <p:sp>
        <p:nvSpPr>
          <p:cNvPr id="5" name="Oval 4"/>
          <p:cNvSpPr/>
          <p:nvPr/>
        </p:nvSpPr>
        <p:spPr bwMode="auto">
          <a:xfrm>
            <a:off x="84192" y="2230820"/>
            <a:ext cx="341478" cy="211519"/>
          </a:xfrm>
          <a:prstGeom prst="ellipse">
            <a:avLst/>
          </a:prstGeom>
          <a:noFill/>
          <a:ln w="19050" cap="flat" cmpd="sng" algn="ctr">
            <a:solidFill>
              <a:schemeClr val="accent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74320" tIns="45720" rIns="274320" bIns="45720" numCol="1" rtlCol="0" anchor="t" anchorCtr="0" compatLnSpc="1">
            <a:prstTxWarp prst="textNoShape">
              <a:avLst/>
            </a:prstTxWarp>
          </a:bodyPr>
          <a:lstStyle/>
          <a:p>
            <a: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pPr>
            <a:endParaRPr kumimoji="0" lang="en-US" sz="3200" b="0" i="0" u="none" strike="noStrike" cap="none" normalizeH="0" baseline="0" smtClean="0">
              <a:ln>
                <a:noFill/>
              </a:ln>
              <a:solidFill>
                <a:schemeClr val="tx1"/>
              </a:solidFill>
              <a:effectLst/>
              <a:latin typeface="Arial" charset="0"/>
            </a:endParaRPr>
          </a:p>
        </p:txBody>
      </p:sp>
      <p:sp>
        <p:nvSpPr>
          <p:cNvPr id="8" name="Oval 7"/>
          <p:cNvSpPr/>
          <p:nvPr/>
        </p:nvSpPr>
        <p:spPr bwMode="auto">
          <a:xfrm>
            <a:off x="381218" y="1019502"/>
            <a:ext cx="341478" cy="211519"/>
          </a:xfrm>
          <a:prstGeom prst="ellipse">
            <a:avLst/>
          </a:prstGeom>
          <a:noFill/>
          <a:ln w="19050" cap="flat" cmpd="sng" algn="ctr">
            <a:solidFill>
              <a:schemeClr val="accent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74320" tIns="45720" rIns="274320" bIns="45720" numCol="1" rtlCol="0" anchor="t" anchorCtr="0" compatLnSpc="1">
            <a:prstTxWarp prst="textNoShape">
              <a:avLst/>
            </a:prstTxWarp>
          </a:bodyPr>
          <a:lstStyle/>
          <a:p>
            <a: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pPr>
            <a:endParaRPr kumimoji="0" lang="en-US" sz="3200" b="0" i="0" u="none" strike="noStrike" cap="none" normalizeH="0" baseline="0" smtClean="0">
              <a:ln>
                <a:noFill/>
              </a:ln>
              <a:solidFill>
                <a:schemeClr val="tx1"/>
              </a:solidFill>
              <a:effectLst/>
              <a:latin typeface="Arial" charset="0"/>
            </a:endParaRPr>
          </a:p>
        </p:txBody>
      </p:sp>
      <p:sp>
        <p:nvSpPr>
          <p:cNvPr id="9" name="Oval 8"/>
          <p:cNvSpPr/>
          <p:nvPr/>
        </p:nvSpPr>
        <p:spPr bwMode="auto">
          <a:xfrm>
            <a:off x="84192" y="1424151"/>
            <a:ext cx="341478" cy="211519"/>
          </a:xfrm>
          <a:prstGeom prst="ellipse">
            <a:avLst/>
          </a:prstGeom>
          <a:noFill/>
          <a:ln w="19050" cap="flat" cmpd="sng" algn="ctr">
            <a:solidFill>
              <a:schemeClr val="accent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74320" tIns="45720" rIns="274320" bIns="45720" numCol="1" rtlCol="0" anchor="t" anchorCtr="0" compatLnSpc="1">
            <a:prstTxWarp prst="textNoShape">
              <a:avLst/>
            </a:prstTxWarp>
          </a:bodyPr>
          <a:lstStyle/>
          <a:p>
            <a: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pPr>
            <a:endParaRPr kumimoji="0" lang="en-US" sz="3200" b="0" i="0" u="none" strike="noStrike" cap="none" normalizeH="0" baseline="0" smtClean="0">
              <a:ln>
                <a:noFill/>
              </a:ln>
              <a:solidFill>
                <a:schemeClr val="tx1"/>
              </a:solidFill>
              <a:effectLst/>
              <a:latin typeface="Arial" charset="0"/>
            </a:endParaRPr>
          </a:p>
        </p:txBody>
      </p:sp>
      <p:sp>
        <p:nvSpPr>
          <p:cNvPr id="11" name="Oval 10"/>
          <p:cNvSpPr/>
          <p:nvPr/>
        </p:nvSpPr>
        <p:spPr bwMode="auto">
          <a:xfrm>
            <a:off x="71109" y="1836682"/>
            <a:ext cx="341478" cy="211519"/>
          </a:xfrm>
          <a:prstGeom prst="ellipse">
            <a:avLst/>
          </a:prstGeom>
          <a:noFill/>
          <a:ln w="19050" cap="flat" cmpd="sng" algn="ctr">
            <a:solidFill>
              <a:schemeClr val="accent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74320" tIns="45720" rIns="274320" bIns="45720" numCol="1" rtlCol="0" anchor="t" anchorCtr="0" compatLnSpc="1">
            <a:prstTxWarp prst="textNoShape">
              <a:avLst/>
            </a:prstTxWarp>
          </a:bodyPr>
          <a:lstStyle/>
          <a:p>
            <a: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pPr>
            <a:endParaRPr kumimoji="0" lang="en-US" sz="32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3121730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0">
                                            <p:txEl>
                                              <p:pRg st="7" end="7"/>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0">
                                            <p:txEl>
                                              <p:pRg st="8" end="8"/>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P spid="11"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Comparing Benefits to Losses</a:t>
            </a:r>
            <a:endParaRPr lang="en-US" dirty="0"/>
          </a:p>
        </p:txBody>
      </p:sp>
      <p:sp>
        <p:nvSpPr>
          <p:cNvPr id="7" name="Text Placeholder 6"/>
          <p:cNvSpPr>
            <a:spLocks noGrp="1"/>
          </p:cNvSpPr>
          <p:nvPr>
            <p:ph type="body" sz="quarter" idx="10"/>
          </p:nvPr>
        </p:nvSpPr>
        <p:spPr/>
        <p:txBody>
          <a:bodyPr/>
          <a:lstStyle/>
          <a:p>
            <a:pPr>
              <a:lnSpc>
                <a:spcPct val="100000"/>
              </a:lnSpc>
            </a:pPr>
            <a:endParaRPr lang="en-US" dirty="0"/>
          </a:p>
        </p:txBody>
      </p:sp>
      <p:sp>
        <p:nvSpPr>
          <p:cNvPr id="10" name="Content Placeholder 9"/>
          <p:cNvSpPr>
            <a:spLocks noGrp="1"/>
          </p:cNvSpPr>
          <p:nvPr>
            <p:ph idx="1"/>
          </p:nvPr>
        </p:nvSpPr>
        <p:spPr/>
        <p:txBody>
          <a:bodyPr/>
          <a:lstStyle/>
          <a:p>
            <a:r>
              <a:rPr lang="en-US" dirty="0" smtClean="0"/>
              <a:t>Fossil </a:t>
            </a:r>
            <a:r>
              <a:rPr lang="en-US" dirty="0"/>
              <a:t>fuels are normally stored in a reservoir deep in the earth.  The carbon in fossil fuels, including coal and oil, are essentially locked out of the natural carbon cycle due to their location deep in the earth</a:t>
            </a:r>
            <a:r>
              <a:rPr lang="en-US" dirty="0" smtClean="0"/>
              <a:t>. Humans have found a way to access and utilize this carbon. Which is a risk for accessing this carbon? </a:t>
            </a:r>
            <a:endParaRPr lang="en-US" dirty="0"/>
          </a:p>
          <a:p>
            <a:r>
              <a:rPr lang="en-US" dirty="0" smtClean="0"/>
              <a:t>O Scientists conclude that excess carbon will reduce the need for other nutrient cycles.</a:t>
            </a:r>
          </a:p>
          <a:p>
            <a:r>
              <a:rPr lang="en-US" dirty="0" smtClean="0"/>
              <a:t>O Scientists feel that the extra carbon will assist in plant growth.</a:t>
            </a:r>
          </a:p>
          <a:p>
            <a:r>
              <a:rPr lang="en-US" dirty="0" smtClean="0"/>
              <a:t>O Scientists </a:t>
            </a:r>
            <a:r>
              <a:rPr lang="en-US" dirty="0"/>
              <a:t>are not sure if the atmosphere can handle all of the excess carbon. </a:t>
            </a:r>
          </a:p>
          <a:p>
            <a:endParaRPr lang="en-US" dirty="0" smtClean="0">
              <a:solidFill>
                <a:schemeClr val="accent1"/>
              </a:solidFill>
            </a:endParaRPr>
          </a:p>
          <a:p>
            <a:endParaRPr lang="en-US" dirty="0">
              <a:solidFill>
                <a:schemeClr val="accent1"/>
              </a:solidFill>
            </a:endParaRPr>
          </a:p>
          <a:p>
            <a:endParaRPr lang="en-US" dirty="0"/>
          </a:p>
        </p:txBody>
      </p:sp>
    </p:spTree>
    <p:extLst>
      <p:ext uri="{BB962C8B-B14F-4D97-AF65-F5344CB8AC3E}">
        <p14:creationId xmlns:p14="http://schemas.microsoft.com/office/powerpoint/2010/main" val="1651936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10">
                                            <p:txEl>
                                              <p:pRg st="2" end="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p:txBody>
          <a:bodyPr/>
          <a:lstStyle/>
          <a:p>
            <a:r>
              <a:rPr lang="en-US" dirty="0" smtClean="0"/>
              <a:t>Animate at bullet level</a:t>
            </a:r>
            <a:endParaRPr lang="en-US" dirty="0"/>
          </a:p>
        </p:txBody>
      </p:sp>
      <p:sp>
        <p:nvSpPr>
          <p:cNvPr id="4" name="Text Placeholder 3"/>
          <p:cNvSpPr>
            <a:spLocks noGrp="1"/>
          </p:cNvSpPr>
          <p:nvPr>
            <p:ph idx="1"/>
          </p:nvPr>
        </p:nvSpPr>
        <p:spPr>
          <a:prstGeom prst="rect">
            <a:avLst/>
          </a:prstGeom>
        </p:spPr>
        <p:txBody>
          <a:bodyPr/>
          <a:lstStyle/>
          <a:p>
            <a:pPr>
              <a:spcBef>
                <a:spcPts val="571"/>
              </a:spcBef>
              <a:spcAft>
                <a:spcPts val="571"/>
              </a:spcAft>
              <a:buClr>
                <a:schemeClr val="accent1"/>
              </a:buClr>
            </a:pPr>
            <a:r>
              <a:rPr lang="en-US" dirty="0" smtClean="0"/>
              <a:t>By the end of </a:t>
            </a:r>
            <a:r>
              <a:rPr lang="en-US" dirty="0"/>
              <a:t>this lesson, </a:t>
            </a:r>
            <a:r>
              <a:rPr lang="en-US" dirty="0" smtClean="0"/>
              <a:t>you should </a:t>
            </a:r>
            <a:r>
              <a:rPr lang="en-US" dirty="0"/>
              <a:t>be able to:</a:t>
            </a:r>
          </a:p>
          <a:p>
            <a:pPr marL="112713" indent="-112713">
              <a:spcBef>
                <a:spcPts val="571"/>
              </a:spcBef>
              <a:spcAft>
                <a:spcPts val="571"/>
              </a:spcAft>
              <a:buClr>
                <a:schemeClr val="accent1"/>
              </a:buClr>
              <a:buFont typeface="Wingdings" pitchFamily="2" charset="2"/>
              <a:buChar char="§"/>
            </a:pPr>
            <a:r>
              <a:rPr lang="en-US" dirty="0"/>
              <a:t>Describe how water, carbon, nitrogen, and phosphorus are cycled through </a:t>
            </a:r>
            <a:r>
              <a:rPr lang="en-US" dirty="0" smtClean="0"/>
              <a:t>ecosystems.</a:t>
            </a:r>
            <a:endParaRPr lang="en-US" dirty="0"/>
          </a:p>
          <a:p>
            <a:pPr marL="112713" indent="-112713">
              <a:spcBef>
                <a:spcPts val="571"/>
              </a:spcBef>
              <a:spcAft>
                <a:spcPts val="571"/>
              </a:spcAft>
              <a:buClr>
                <a:schemeClr val="accent1"/>
              </a:buClr>
              <a:buFont typeface="Wingdings" pitchFamily="2" charset="2"/>
              <a:buChar char="§"/>
            </a:pPr>
            <a:r>
              <a:rPr lang="en-US" dirty="0"/>
              <a:t>Demonstrate the importance of water, carbon, nitrogen, and phosphorus in </a:t>
            </a:r>
            <a:r>
              <a:rPr lang="en-US" dirty="0" smtClean="0"/>
              <a:t>ecosystems.</a:t>
            </a:r>
            <a:endParaRPr lang="en-US" dirty="0"/>
          </a:p>
          <a:p>
            <a:pPr marL="112713" indent="-112713">
              <a:spcBef>
                <a:spcPts val="571"/>
              </a:spcBef>
              <a:spcAft>
                <a:spcPts val="571"/>
              </a:spcAft>
              <a:buClr>
                <a:schemeClr val="accent1"/>
              </a:buClr>
              <a:buFont typeface="Wingdings" pitchFamily="2" charset="2"/>
              <a:buChar char="§"/>
            </a:pPr>
            <a:r>
              <a:rPr lang="en-US" b="1" dirty="0">
                <a:solidFill>
                  <a:schemeClr val="tx2"/>
                </a:solidFill>
              </a:rPr>
              <a:t>Science Practice: </a:t>
            </a:r>
            <a:r>
              <a:rPr lang="en-US" dirty="0"/>
              <a:t>Compare the economic, human, and environmental losses to the </a:t>
            </a:r>
            <a:r>
              <a:rPr lang="en-US" dirty="0" smtClean="0"/>
              <a:t>benefits </a:t>
            </a:r>
            <a:r>
              <a:rPr lang="en-US" dirty="0"/>
              <a:t>of a specific scientific </a:t>
            </a:r>
            <a:r>
              <a:rPr lang="en-US" dirty="0" smtClean="0"/>
              <a:t>example.</a:t>
            </a:r>
            <a:endParaRPr lang="en-US" dirty="0"/>
          </a:p>
        </p:txBody>
      </p:sp>
      <p:sp>
        <p:nvSpPr>
          <p:cNvPr id="2" name="Title 1"/>
          <p:cNvSpPr>
            <a:spLocks noGrp="1"/>
          </p:cNvSpPr>
          <p:nvPr>
            <p:ph type="title"/>
          </p:nvPr>
        </p:nvSpPr>
        <p:spPr/>
        <p:txBody>
          <a:bodyPr/>
          <a:lstStyle/>
          <a:p>
            <a:r>
              <a:rPr lang="en-US" dirty="0" smtClean="0"/>
              <a:t>	Lesson Objectives</a:t>
            </a:r>
            <a:endParaRPr lang="en-US" dirty="0"/>
          </a:p>
        </p:txBody>
      </p:sp>
      <p:pic>
        <p:nvPicPr>
          <p:cNvPr id="5" name="Picture 4" descr="objectives-01.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450" y="104775"/>
            <a:ext cx="469900" cy="381000"/>
          </a:xfrm>
          <a:prstGeom prst="rect">
            <a:avLst/>
          </a:prstGeom>
        </p:spPr>
      </p:pic>
      <p:grpSp>
        <p:nvGrpSpPr>
          <p:cNvPr id="6" name="Group 5"/>
          <p:cNvGrpSpPr>
            <a:grpSpLocks noChangeAspect="1"/>
          </p:cNvGrpSpPr>
          <p:nvPr/>
        </p:nvGrpSpPr>
        <p:grpSpPr>
          <a:xfrm>
            <a:off x="149519" y="2079343"/>
            <a:ext cx="90915" cy="113060"/>
            <a:chOff x="611981" y="1262063"/>
            <a:chExt cx="902494" cy="959643"/>
          </a:xfrm>
        </p:grpSpPr>
        <p:sp>
          <p:nvSpPr>
            <p:cNvPr id="7" name="Rectangle 6"/>
            <p:cNvSpPr/>
            <p:nvPr/>
          </p:nvSpPr>
          <p:spPr bwMode="auto">
            <a:xfrm>
              <a:off x="611981" y="1262063"/>
              <a:ext cx="902494" cy="959643"/>
            </a:xfrm>
            <a:prstGeom prst="rect">
              <a:avLst/>
            </a:prstGeom>
            <a:solidFill>
              <a:schemeClr val="bg1"/>
            </a:solidFill>
            <a:ln>
              <a:noFill/>
            </a:ln>
            <a:effectLst/>
            <a:extLst/>
          </p:spPr>
          <p:txBody>
            <a:bodyPr vert="horz" wrap="square" lIns="274320" tIns="45720" rIns="274320" bIns="45720" numCol="1" rtlCol="0" anchor="t" anchorCtr="0" compatLnSpc="1">
              <a:prstTxWarp prst="textNoShape">
                <a:avLst/>
              </a:prstTxWarp>
            </a:bodyPr>
            <a:lstStyle/>
            <a:p>
              <a: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pPr>
              <a:endParaRPr kumimoji="0" lang="en-US" sz="3200" b="0" i="0" u="none" strike="noStrike" cap="none" normalizeH="0" baseline="0" smtClean="0">
                <a:ln>
                  <a:noFill/>
                </a:ln>
                <a:solidFill>
                  <a:schemeClr val="tx1"/>
                </a:solidFill>
                <a:effectLst/>
                <a:latin typeface="Arial" charset="0"/>
              </a:endParaRPr>
            </a:p>
          </p:txBody>
        </p:sp>
        <p:grpSp>
          <p:nvGrpSpPr>
            <p:cNvPr id="8" name="Group 6"/>
            <p:cNvGrpSpPr>
              <a:grpSpLocks noChangeAspect="1"/>
            </p:cNvGrpSpPr>
            <p:nvPr/>
          </p:nvGrpSpPr>
          <p:grpSpPr bwMode="auto">
            <a:xfrm>
              <a:off x="633982" y="1282430"/>
              <a:ext cx="858515" cy="918842"/>
              <a:chOff x="1439" y="765"/>
              <a:chExt cx="185" cy="198"/>
            </a:xfrm>
          </p:grpSpPr>
          <p:sp>
            <p:nvSpPr>
              <p:cNvPr id="9" name="Freeform 8"/>
              <p:cNvSpPr>
                <a:spLocks/>
              </p:cNvSpPr>
              <p:nvPr/>
            </p:nvSpPr>
            <p:spPr bwMode="auto">
              <a:xfrm>
                <a:off x="1439" y="824"/>
                <a:ext cx="185" cy="139"/>
              </a:xfrm>
              <a:custGeom>
                <a:avLst/>
                <a:gdLst>
                  <a:gd name="T0" fmla="*/ 2254 w 3142"/>
                  <a:gd name="T1" fmla="*/ 0 h 2361"/>
                  <a:gd name="T2" fmla="*/ 3100 w 3142"/>
                  <a:gd name="T3" fmla="*/ 1886 h 2361"/>
                  <a:gd name="T4" fmla="*/ 3102 w 3142"/>
                  <a:gd name="T5" fmla="*/ 1892 h 2361"/>
                  <a:gd name="T6" fmla="*/ 3109 w 3142"/>
                  <a:gd name="T7" fmla="*/ 1907 h 2361"/>
                  <a:gd name="T8" fmla="*/ 3118 w 3142"/>
                  <a:gd name="T9" fmla="*/ 1933 h 2361"/>
                  <a:gd name="T10" fmla="*/ 3127 w 3142"/>
                  <a:gd name="T11" fmla="*/ 1964 h 2361"/>
                  <a:gd name="T12" fmla="*/ 3135 w 3142"/>
                  <a:gd name="T13" fmla="*/ 2002 h 2361"/>
                  <a:gd name="T14" fmla="*/ 3141 w 3142"/>
                  <a:gd name="T15" fmla="*/ 2045 h 2361"/>
                  <a:gd name="T16" fmla="*/ 3142 w 3142"/>
                  <a:gd name="T17" fmla="*/ 2089 h 2361"/>
                  <a:gd name="T18" fmla="*/ 3137 w 3142"/>
                  <a:gd name="T19" fmla="*/ 2135 h 2361"/>
                  <a:gd name="T20" fmla="*/ 3125 w 3142"/>
                  <a:gd name="T21" fmla="*/ 2180 h 2361"/>
                  <a:gd name="T22" fmla="*/ 3103 w 3142"/>
                  <a:gd name="T23" fmla="*/ 2224 h 2361"/>
                  <a:gd name="T24" fmla="*/ 3071 w 3142"/>
                  <a:gd name="T25" fmla="*/ 2264 h 2361"/>
                  <a:gd name="T26" fmla="*/ 3026 w 3142"/>
                  <a:gd name="T27" fmla="*/ 2299 h 2361"/>
                  <a:gd name="T28" fmla="*/ 2966 w 3142"/>
                  <a:gd name="T29" fmla="*/ 2328 h 2361"/>
                  <a:gd name="T30" fmla="*/ 2891 w 3142"/>
                  <a:gd name="T31" fmla="*/ 2349 h 2361"/>
                  <a:gd name="T32" fmla="*/ 2798 w 3142"/>
                  <a:gd name="T33" fmla="*/ 2360 h 2361"/>
                  <a:gd name="T34" fmla="*/ 1571 w 3142"/>
                  <a:gd name="T35" fmla="*/ 2361 h 2361"/>
                  <a:gd name="T36" fmla="*/ 1379 w 3142"/>
                  <a:gd name="T37" fmla="*/ 2361 h 2361"/>
                  <a:gd name="T38" fmla="*/ 570 w 3142"/>
                  <a:gd name="T39" fmla="*/ 2361 h 2361"/>
                  <a:gd name="T40" fmla="*/ 398 w 3142"/>
                  <a:gd name="T41" fmla="*/ 2361 h 2361"/>
                  <a:gd name="T42" fmla="*/ 296 w 3142"/>
                  <a:gd name="T43" fmla="*/ 2355 h 2361"/>
                  <a:gd name="T44" fmla="*/ 211 w 3142"/>
                  <a:gd name="T45" fmla="*/ 2340 h 2361"/>
                  <a:gd name="T46" fmla="*/ 144 w 3142"/>
                  <a:gd name="T47" fmla="*/ 2314 h 2361"/>
                  <a:gd name="T48" fmla="*/ 93 w 3142"/>
                  <a:gd name="T49" fmla="*/ 2282 h 2361"/>
                  <a:gd name="T50" fmla="*/ 54 w 3142"/>
                  <a:gd name="T51" fmla="*/ 2245 h 2361"/>
                  <a:gd name="T52" fmla="*/ 27 w 3142"/>
                  <a:gd name="T53" fmla="*/ 2203 h 2361"/>
                  <a:gd name="T54" fmla="*/ 10 w 3142"/>
                  <a:gd name="T55" fmla="*/ 2158 h 2361"/>
                  <a:gd name="T56" fmla="*/ 2 w 3142"/>
                  <a:gd name="T57" fmla="*/ 2112 h 2361"/>
                  <a:gd name="T58" fmla="*/ 0 w 3142"/>
                  <a:gd name="T59" fmla="*/ 2066 h 2361"/>
                  <a:gd name="T60" fmla="*/ 4 w 3142"/>
                  <a:gd name="T61" fmla="*/ 2022 h 2361"/>
                  <a:gd name="T62" fmla="*/ 11 w 3142"/>
                  <a:gd name="T63" fmla="*/ 1983 h 2361"/>
                  <a:gd name="T64" fmla="*/ 20 w 3142"/>
                  <a:gd name="T65" fmla="*/ 1948 h 2361"/>
                  <a:gd name="T66" fmla="*/ 29 w 3142"/>
                  <a:gd name="T67" fmla="*/ 1919 h 2361"/>
                  <a:gd name="T68" fmla="*/ 37 w 3142"/>
                  <a:gd name="T69" fmla="*/ 1898 h 2361"/>
                  <a:gd name="T70" fmla="*/ 41 w 3142"/>
                  <a:gd name="T71" fmla="*/ 1888 h 2361"/>
                  <a:gd name="T72" fmla="*/ 889 w 3142"/>
                  <a:gd name="T73" fmla="*/ 632 h 2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42" h="2361">
                    <a:moveTo>
                      <a:pt x="889" y="0"/>
                    </a:moveTo>
                    <a:lnTo>
                      <a:pt x="2254" y="0"/>
                    </a:lnTo>
                    <a:lnTo>
                      <a:pt x="2254" y="632"/>
                    </a:lnTo>
                    <a:lnTo>
                      <a:pt x="3100" y="1886"/>
                    </a:lnTo>
                    <a:lnTo>
                      <a:pt x="3101" y="1888"/>
                    </a:lnTo>
                    <a:lnTo>
                      <a:pt x="3102" y="1892"/>
                    </a:lnTo>
                    <a:lnTo>
                      <a:pt x="3105" y="1898"/>
                    </a:lnTo>
                    <a:lnTo>
                      <a:pt x="3109" y="1907"/>
                    </a:lnTo>
                    <a:lnTo>
                      <a:pt x="3114" y="1919"/>
                    </a:lnTo>
                    <a:lnTo>
                      <a:pt x="3118" y="1933"/>
                    </a:lnTo>
                    <a:lnTo>
                      <a:pt x="3123" y="1948"/>
                    </a:lnTo>
                    <a:lnTo>
                      <a:pt x="3127" y="1964"/>
                    </a:lnTo>
                    <a:lnTo>
                      <a:pt x="3131" y="1983"/>
                    </a:lnTo>
                    <a:lnTo>
                      <a:pt x="3135" y="2002"/>
                    </a:lnTo>
                    <a:lnTo>
                      <a:pt x="3138" y="2022"/>
                    </a:lnTo>
                    <a:lnTo>
                      <a:pt x="3141" y="2045"/>
                    </a:lnTo>
                    <a:lnTo>
                      <a:pt x="3142" y="2066"/>
                    </a:lnTo>
                    <a:lnTo>
                      <a:pt x="3142" y="2089"/>
                    </a:lnTo>
                    <a:lnTo>
                      <a:pt x="3140" y="2112"/>
                    </a:lnTo>
                    <a:lnTo>
                      <a:pt x="3137" y="2135"/>
                    </a:lnTo>
                    <a:lnTo>
                      <a:pt x="3132" y="2158"/>
                    </a:lnTo>
                    <a:lnTo>
                      <a:pt x="3125" y="2180"/>
                    </a:lnTo>
                    <a:lnTo>
                      <a:pt x="3116" y="2203"/>
                    </a:lnTo>
                    <a:lnTo>
                      <a:pt x="3103" y="2224"/>
                    </a:lnTo>
                    <a:lnTo>
                      <a:pt x="3089" y="2245"/>
                    </a:lnTo>
                    <a:lnTo>
                      <a:pt x="3071" y="2264"/>
                    </a:lnTo>
                    <a:lnTo>
                      <a:pt x="3050" y="2282"/>
                    </a:lnTo>
                    <a:lnTo>
                      <a:pt x="3026" y="2299"/>
                    </a:lnTo>
                    <a:lnTo>
                      <a:pt x="2998" y="2314"/>
                    </a:lnTo>
                    <a:lnTo>
                      <a:pt x="2966" y="2328"/>
                    </a:lnTo>
                    <a:lnTo>
                      <a:pt x="2931" y="2340"/>
                    </a:lnTo>
                    <a:lnTo>
                      <a:pt x="2891" y="2349"/>
                    </a:lnTo>
                    <a:lnTo>
                      <a:pt x="2847" y="2355"/>
                    </a:lnTo>
                    <a:lnTo>
                      <a:pt x="2798" y="2360"/>
                    </a:lnTo>
                    <a:lnTo>
                      <a:pt x="2745" y="2361"/>
                    </a:lnTo>
                    <a:lnTo>
                      <a:pt x="1571" y="2361"/>
                    </a:lnTo>
                    <a:lnTo>
                      <a:pt x="1451" y="2361"/>
                    </a:lnTo>
                    <a:lnTo>
                      <a:pt x="1379" y="2361"/>
                    </a:lnTo>
                    <a:lnTo>
                      <a:pt x="666" y="2361"/>
                    </a:lnTo>
                    <a:lnTo>
                      <a:pt x="570" y="2361"/>
                    </a:lnTo>
                    <a:lnTo>
                      <a:pt x="480" y="2361"/>
                    </a:lnTo>
                    <a:lnTo>
                      <a:pt x="398" y="2361"/>
                    </a:lnTo>
                    <a:lnTo>
                      <a:pt x="344" y="2360"/>
                    </a:lnTo>
                    <a:lnTo>
                      <a:pt x="296" y="2355"/>
                    </a:lnTo>
                    <a:lnTo>
                      <a:pt x="251" y="2349"/>
                    </a:lnTo>
                    <a:lnTo>
                      <a:pt x="211" y="2340"/>
                    </a:lnTo>
                    <a:lnTo>
                      <a:pt x="176" y="2328"/>
                    </a:lnTo>
                    <a:lnTo>
                      <a:pt x="144" y="2314"/>
                    </a:lnTo>
                    <a:lnTo>
                      <a:pt x="116" y="2299"/>
                    </a:lnTo>
                    <a:lnTo>
                      <a:pt x="93" y="2282"/>
                    </a:lnTo>
                    <a:lnTo>
                      <a:pt x="71" y="2264"/>
                    </a:lnTo>
                    <a:lnTo>
                      <a:pt x="54" y="2245"/>
                    </a:lnTo>
                    <a:lnTo>
                      <a:pt x="39" y="2224"/>
                    </a:lnTo>
                    <a:lnTo>
                      <a:pt x="27" y="2203"/>
                    </a:lnTo>
                    <a:lnTo>
                      <a:pt x="18" y="2180"/>
                    </a:lnTo>
                    <a:lnTo>
                      <a:pt x="10" y="2158"/>
                    </a:lnTo>
                    <a:lnTo>
                      <a:pt x="5" y="2135"/>
                    </a:lnTo>
                    <a:lnTo>
                      <a:pt x="2" y="2112"/>
                    </a:lnTo>
                    <a:lnTo>
                      <a:pt x="0" y="2089"/>
                    </a:lnTo>
                    <a:lnTo>
                      <a:pt x="0" y="2066"/>
                    </a:lnTo>
                    <a:lnTo>
                      <a:pt x="1" y="2045"/>
                    </a:lnTo>
                    <a:lnTo>
                      <a:pt x="4" y="2022"/>
                    </a:lnTo>
                    <a:lnTo>
                      <a:pt x="7" y="2002"/>
                    </a:lnTo>
                    <a:lnTo>
                      <a:pt x="11" y="1983"/>
                    </a:lnTo>
                    <a:lnTo>
                      <a:pt x="15" y="1964"/>
                    </a:lnTo>
                    <a:lnTo>
                      <a:pt x="20" y="1948"/>
                    </a:lnTo>
                    <a:lnTo>
                      <a:pt x="25" y="1933"/>
                    </a:lnTo>
                    <a:lnTo>
                      <a:pt x="29" y="1919"/>
                    </a:lnTo>
                    <a:lnTo>
                      <a:pt x="33" y="1907"/>
                    </a:lnTo>
                    <a:lnTo>
                      <a:pt x="37" y="1898"/>
                    </a:lnTo>
                    <a:lnTo>
                      <a:pt x="40" y="1892"/>
                    </a:lnTo>
                    <a:lnTo>
                      <a:pt x="41" y="1888"/>
                    </a:lnTo>
                    <a:lnTo>
                      <a:pt x="42" y="1886"/>
                    </a:lnTo>
                    <a:lnTo>
                      <a:pt x="889" y="632"/>
                    </a:lnTo>
                    <a:lnTo>
                      <a:pt x="889" y="0"/>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9"/>
              <p:cNvSpPr>
                <a:spLocks noEditPoints="1"/>
              </p:cNvSpPr>
              <p:nvPr/>
            </p:nvSpPr>
            <p:spPr bwMode="auto">
              <a:xfrm>
                <a:off x="1439" y="777"/>
                <a:ext cx="185" cy="186"/>
              </a:xfrm>
              <a:custGeom>
                <a:avLst/>
                <a:gdLst>
                  <a:gd name="T0" fmla="*/ 1025 w 3142"/>
                  <a:gd name="T1" fmla="*/ 1481 h 3169"/>
                  <a:gd name="T2" fmla="*/ 163 w 3142"/>
                  <a:gd name="T3" fmla="*/ 2758 h 3169"/>
                  <a:gd name="T4" fmla="*/ 151 w 3142"/>
                  <a:gd name="T5" fmla="*/ 2790 h 3169"/>
                  <a:gd name="T6" fmla="*/ 141 w 3142"/>
                  <a:gd name="T7" fmla="*/ 2830 h 3169"/>
                  <a:gd name="T8" fmla="*/ 136 w 3142"/>
                  <a:gd name="T9" fmla="*/ 2876 h 3169"/>
                  <a:gd name="T10" fmla="*/ 139 w 3142"/>
                  <a:gd name="T11" fmla="*/ 2921 h 3169"/>
                  <a:gd name="T12" fmla="*/ 155 w 3142"/>
                  <a:gd name="T13" fmla="*/ 2961 h 3169"/>
                  <a:gd name="T14" fmla="*/ 188 w 3142"/>
                  <a:gd name="T15" fmla="*/ 2993 h 3169"/>
                  <a:gd name="T16" fmla="*/ 240 w 3142"/>
                  <a:gd name="T17" fmla="*/ 3015 h 3169"/>
                  <a:gd name="T18" fmla="*/ 311 w 3142"/>
                  <a:gd name="T19" fmla="*/ 3029 h 3169"/>
                  <a:gd name="T20" fmla="*/ 398 w 3142"/>
                  <a:gd name="T21" fmla="*/ 3034 h 3169"/>
                  <a:gd name="T22" fmla="*/ 2790 w 3142"/>
                  <a:gd name="T23" fmla="*/ 3033 h 3169"/>
                  <a:gd name="T24" fmla="*/ 2869 w 3142"/>
                  <a:gd name="T25" fmla="*/ 3023 h 3169"/>
                  <a:gd name="T26" fmla="*/ 2931 w 3142"/>
                  <a:gd name="T27" fmla="*/ 3005 h 3169"/>
                  <a:gd name="T28" fmla="*/ 2974 w 3142"/>
                  <a:gd name="T29" fmla="*/ 2977 h 3169"/>
                  <a:gd name="T30" fmla="*/ 2998 w 3142"/>
                  <a:gd name="T31" fmla="*/ 2942 h 3169"/>
                  <a:gd name="T32" fmla="*/ 3006 w 3142"/>
                  <a:gd name="T33" fmla="*/ 2898 h 3169"/>
                  <a:gd name="T34" fmla="*/ 3004 w 3142"/>
                  <a:gd name="T35" fmla="*/ 2851 h 3169"/>
                  <a:gd name="T36" fmla="*/ 2996 w 3142"/>
                  <a:gd name="T37" fmla="*/ 2807 h 3169"/>
                  <a:gd name="T38" fmla="*/ 2985 w 3142"/>
                  <a:gd name="T39" fmla="*/ 2771 h 3169"/>
                  <a:gd name="T40" fmla="*/ 2141 w 3142"/>
                  <a:gd name="T41" fmla="*/ 1515 h 3169"/>
                  <a:gd name="T42" fmla="*/ 2118 w 3142"/>
                  <a:gd name="T43" fmla="*/ 135 h 3169"/>
                  <a:gd name="T44" fmla="*/ 889 w 3142"/>
                  <a:gd name="T45" fmla="*/ 0 h 3169"/>
                  <a:gd name="T46" fmla="*/ 2254 w 3142"/>
                  <a:gd name="T47" fmla="*/ 1440 h 3169"/>
                  <a:gd name="T48" fmla="*/ 3101 w 3142"/>
                  <a:gd name="T49" fmla="*/ 2696 h 3169"/>
                  <a:gd name="T50" fmla="*/ 3105 w 3142"/>
                  <a:gd name="T51" fmla="*/ 2706 h 3169"/>
                  <a:gd name="T52" fmla="*/ 3114 w 3142"/>
                  <a:gd name="T53" fmla="*/ 2727 h 3169"/>
                  <a:gd name="T54" fmla="*/ 3123 w 3142"/>
                  <a:gd name="T55" fmla="*/ 2756 h 3169"/>
                  <a:gd name="T56" fmla="*/ 3131 w 3142"/>
                  <a:gd name="T57" fmla="*/ 2791 h 3169"/>
                  <a:gd name="T58" fmla="*/ 3138 w 3142"/>
                  <a:gd name="T59" fmla="*/ 2830 h 3169"/>
                  <a:gd name="T60" fmla="*/ 3142 w 3142"/>
                  <a:gd name="T61" fmla="*/ 2874 h 3169"/>
                  <a:gd name="T62" fmla="*/ 3140 w 3142"/>
                  <a:gd name="T63" fmla="*/ 2920 h 3169"/>
                  <a:gd name="T64" fmla="*/ 3132 w 3142"/>
                  <a:gd name="T65" fmla="*/ 2966 h 3169"/>
                  <a:gd name="T66" fmla="*/ 3116 w 3142"/>
                  <a:gd name="T67" fmla="*/ 3011 h 3169"/>
                  <a:gd name="T68" fmla="*/ 3089 w 3142"/>
                  <a:gd name="T69" fmla="*/ 3053 h 3169"/>
                  <a:gd name="T70" fmla="*/ 3050 w 3142"/>
                  <a:gd name="T71" fmla="*/ 3090 h 3169"/>
                  <a:gd name="T72" fmla="*/ 2998 w 3142"/>
                  <a:gd name="T73" fmla="*/ 3122 h 3169"/>
                  <a:gd name="T74" fmla="*/ 2931 w 3142"/>
                  <a:gd name="T75" fmla="*/ 3148 h 3169"/>
                  <a:gd name="T76" fmla="*/ 2847 w 3142"/>
                  <a:gd name="T77" fmla="*/ 3163 h 3169"/>
                  <a:gd name="T78" fmla="*/ 2745 w 3142"/>
                  <a:gd name="T79" fmla="*/ 3169 h 3169"/>
                  <a:gd name="T80" fmla="*/ 1451 w 3142"/>
                  <a:gd name="T81" fmla="*/ 3169 h 3169"/>
                  <a:gd name="T82" fmla="*/ 666 w 3142"/>
                  <a:gd name="T83" fmla="*/ 3169 h 3169"/>
                  <a:gd name="T84" fmla="*/ 480 w 3142"/>
                  <a:gd name="T85" fmla="*/ 3169 h 3169"/>
                  <a:gd name="T86" fmla="*/ 344 w 3142"/>
                  <a:gd name="T87" fmla="*/ 3168 h 3169"/>
                  <a:gd name="T88" fmla="*/ 251 w 3142"/>
                  <a:gd name="T89" fmla="*/ 3157 h 3169"/>
                  <a:gd name="T90" fmla="*/ 176 w 3142"/>
                  <a:gd name="T91" fmla="*/ 3136 h 3169"/>
                  <a:gd name="T92" fmla="*/ 116 w 3142"/>
                  <a:gd name="T93" fmla="*/ 3107 h 3169"/>
                  <a:gd name="T94" fmla="*/ 71 w 3142"/>
                  <a:gd name="T95" fmla="*/ 3072 h 3169"/>
                  <a:gd name="T96" fmla="*/ 39 w 3142"/>
                  <a:gd name="T97" fmla="*/ 3032 h 3169"/>
                  <a:gd name="T98" fmla="*/ 18 w 3142"/>
                  <a:gd name="T99" fmla="*/ 2988 h 3169"/>
                  <a:gd name="T100" fmla="*/ 5 w 3142"/>
                  <a:gd name="T101" fmla="*/ 2943 h 3169"/>
                  <a:gd name="T102" fmla="*/ 0 w 3142"/>
                  <a:gd name="T103" fmla="*/ 2897 h 3169"/>
                  <a:gd name="T104" fmla="*/ 1 w 3142"/>
                  <a:gd name="T105" fmla="*/ 2853 h 3169"/>
                  <a:gd name="T106" fmla="*/ 7 w 3142"/>
                  <a:gd name="T107" fmla="*/ 2810 h 3169"/>
                  <a:gd name="T108" fmla="*/ 15 w 3142"/>
                  <a:gd name="T109" fmla="*/ 2772 h 3169"/>
                  <a:gd name="T110" fmla="*/ 25 w 3142"/>
                  <a:gd name="T111" fmla="*/ 2741 h 3169"/>
                  <a:gd name="T112" fmla="*/ 33 w 3142"/>
                  <a:gd name="T113" fmla="*/ 2715 h 3169"/>
                  <a:gd name="T114" fmla="*/ 40 w 3142"/>
                  <a:gd name="T115" fmla="*/ 2700 h 3169"/>
                  <a:gd name="T116" fmla="*/ 42 w 3142"/>
                  <a:gd name="T117" fmla="*/ 2694 h 3169"/>
                  <a:gd name="T118" fmla="*/ 889 w 3142"/>
                  <a:gd name="T119" fmla="*/ 0 h 3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142" h="3169">
                    <a:moveTo>
                      <a:pt x="1025" y="135"/>
                    </a:moveTo>
                    <a:lnTo>
                      <a:pt x="1025" y="1481"/>
                    </a:lnTo>
                    <a:lnTo>
                      <a:pt x="1001" y="1515"/>
                    </a:lnTo>
                    <a:lnTo>
                      <a:pt x="163" y="2758"/>
                    </a:lnTo>
                    <a:lnTo>
                      <a:pt x="157" y="2772"/>
                    </a:lnTo>
                    <a:lnTo>
                      <a:pt x="151" y="2790"/>
                    </a:lnTo>
                    <a:lnTo>
                      <a:pt x="146" y="2809"/>
                    </a:lnTo>
                    <a:lnTo>
                      <a:pt x="141" y="2830"/>
                    </a:lnTo>
                    <a:lnTo>
                      <a:pt x="138" y="2854"/>
                    </a:lnTo>
                    <a:lnTo>
                      <a:pt x="136" y="2876"/>
                    </a:lnTo>
                    <a:lnTo>
                      <a:pt x="136" y="2900"/>
                    </a:lnTo>
                    <a:lnTo>
                      <a:pt x="139" y="2921"/>
                    </a:lnTo>
                    <a:lnTo>
                      <a:pt x="145" y="2943"/>
                    </a:lnTo>
                    <a:lnTo>
                      <a:pt x="155" y="2961"/>
                    </a:lnTo>
                    <a:lnTo>
                      <a:pt x="169" y="2977"/>
                    </a:lnTo>
                    <a:lnTo>
                      <a:pt x="188" y="2993"/>
                    </a:lnTo>
                    <a:lnTo>
                      <a:pt x="212" y="3005"/>
                    </a:lnTo>
                    <a:lnTo>
                      <a:pt x="240" y="3015"/>
                    </a:lnTo>
                    <a:lnTo>
                      <a:pt x="273" y="3023"/>
                    </a:lnTo>
                    <a:lnTo>
                      <a:pt x="311" y="3029"/>
                    </a:lnTo>
                    <a:lnTo>
                      <a:pt x="352" y="3033"/>
                    </a:lnTo>
                    <a:lnTo>
                      <a:pt x="398" y="3034"/>
                    </a:lnTo>
                    <a:lnTo>
                      <a:pt x="2745" y="3034"/>
                    </a:lnTo>
                    <a:lnTo>
                      <a:pt x="2790" y="3033"/>
                    </a:lnTo>
                    <a:lnTo>
                      <a:pt x="2832" y="3029"/>
                    </a:lnTo>
                    <a:lnTo>
                      <a:pt x="2869" y="3023"/>
                    </a:lnTo>
                    <a:lnTo>
                      <a:pt x="2902" y="3015"/>
                    </a:lnTo>
                    <a:lnTo>
                      <a:pt x="2931" y="3005"/>
                    </a:lnTo>
                    <a:lnTo>
                      <a:pt x="2955" y="2993"/>
                    </a:lnTo>
                    <a:lnTo>
                      <a:pt x="2974" y="2977"/>
                    </a:lnTo>
                    <a:lnTo>
                      <a:pt x="2988" y="2961"/>
                    </a:lnTo>
                    <a:lnTo>
                      <a:pt x="2998" y="2942"/>
                    </a:lnTo>
                    <a:lnTo>
                      <a:pt x="3003" y="2920"/>
                    </a:lnTo>
                    <a:lnTo>
                      <a:pt x="3006" y="2898"/>
                    </a:lnTo>
                    <a:lnTo>
                      <a:pt x="3006" y="2874"/>
                    </a:lnTo>
                    <a:lnTo>
                      <a:pt x="3004" y="2851"/>
                    </a:lnTo>
                    <a:lnTo>
                      <a:pt x="3000" y="2828"/>
                    </a:lnTo>
                    <a:lnTo>
                      <a:pt x="2996" y="2807"/>
                    </a:lnTo>
                    <a:lnTo>
                      <a:pt x="2990" y="2788"/>
                    </a:lnTo>
                    <a:lnTo>
                      <a:pt x="2985" y="2771"/>
                    </a:lnTo>
                    <a:lnTo>
                      <a:pt x="2981" y="2759"/>
                    </a:lnTo>
                    <a:lnTo>
                      <a:pt x="2141" y="1515"/>
                    </a:lnTo>
                    <a:lnTo>
                      <a:pt x="2118" y="1481"/>
                    </a:lnTo>
                    <a:lnTo>
                      <a:pt x="2118" y="135"/>
                    </a:lnTo>
                    <a:lnTo>
                      <a:pt x="1025" y="135"/>
                    </a:lnTo>
                    <a:close/>
                    <a:moveTo>
                      <a:pt x="889" y="0"/>
                    </a:moveTo>
                    <a:lnTo>
                      <a:pt x="2254" y="0"/>
                    </a:lnTo>
                    <a:lnTo>
                      <a:pt x="2254" y="1440"/>
                    </a:lnTo>
                    <a:lnTo>
                      <a:pt x="3100" y="2694"/>
                    </a:lnTo>
                    <a:lnTo>
                      <a:pt x="3101" y="2696"/>
                    </a:lnTo>
                    <a:lnTo>
                      <a:pt x="3102" y="2700"/>
                    </a:lnTo>
                    <a:lnTo>
                      <a:pt x="3105" y="2706"/>
                    </a:lnTo>
                    <a:lnTo>
                      <a:pt x="3109" y="2715"/>
                    </a:lnTo>
                    <a:lnTo>
                      <a:pt x="3114" y="2727"/>
                    </a:lnTo>
                    <a:lnTo>
                      <a:pt x="3118" y="2741"/>
                    </a:lnTo>
                    <a:lnTo>
                      <a:pt x="3123" y="2756"/>
                    </a:lnTo>
                    <a:lnTo>
                      <a:pt x="3127" y="2772"/>
                    </a:lnTo>
                    <a:lnTo>
                      <a:pt x="3131" y="2791"/>
                    </a:lnTo>
                    <a:lnTo>
                      <a:pt x="3135" y="2810"/>
                    </a:lnTo>
                    <a:lnTo>
                      <a:pt x="3138" y="2830"/>
                    </a:lnTo>
                    <a:lnTo>
                      <a:pt x="3141" y="2853"/>
                    </a:lnTo>
                    <a:lnTo>
                      <a:pt x="3142" y="2874"/>
                    </a:lnTo>
                    <a:lnTo>
                      <a:pt x="3142" y="2897"/>
                    </a:lnTo>
                    <a:lnTo>
                      <a:pt x="3140" y="2920"/>
                    </a:lnTo>
                    <a:lnTo>
                      <a:pt x="3137" y="2943"/>
                    </a:lnTo>
                    <a:lnTo>
                      <a:pt x="3132" y="2966"/>
                    </a:lnTo>
                    <a:lnTo>
                      <a:pt x="3125" y="2988"/>
                    </a:lnTo>
                    <a:lnTo>
                      <a:pt x="3116" y="3011"/>
                    </a:lnTo>
                    <a:lnTo>
                      <a:pt x="3103" y="3032"/>
                    </a:lnTo>
                    <a:lnTo>
                      <a:pt x="3089" y="3053"/>
                    </a:lnTo>
                    <a:lnTo>
                      <a:pt x="3071" y="3072"/>
                    </a:lnTo>
                    <a:lnTo>
                      <a:pt x="3050" y="3090"/>
                    </a:lnTo>
                    <a:lnTo>
                      <a:pt x="3026" y="3107"/>
                    </a:lnTo>
                    <a:lnTo>
                      <a:pt x="2998" y="3122"/>
                    </a:lnTo>
                    <a:lnTo>
                      <a:pt x="2966" y="3136"/>
                    </a:lnTo>
                    <a:lnTo>
                      <a:pt x="2931" y="3148"/>
                    </a:lnTo>
                    <a:lnTo>
                      <a:pt x="2891" y="3157"/>
                    </a:lnTo>
                    <a:lnTo>
                      <a:pt x="2847" y="3163"/>
                    </a:lnTo>
                    <a:lnTo>
                      <a:pt x="2798" y="3168"/>
                    </a:lnTo>
                    <a:lnTo>
                      <a:pt x="2745" y="3169"/>
                    </a:lnTo>
                    <a:lnTo>
                      <a:pt x="1571" y="3169"/>
                    </a:lnTo>
                    <a:lnTo>
                      <a:pt x="1451" y="3169"/>
                    </a:lnTo>
                    <a:lnTo>
                      <a:pt x="1379" y="3169"/>
                    </a:lnTo>
                    <a:lnTo>
                      <a:pt x="666" y="3169"/>
                    </a:lnTo>
                    <a:lnTo>
                      <a:pt x="570" y="3169"/>
                    </a:lnTo>
                    <a:lnTo>
                      <a:pt x="480" y="3169"/>
                    </a:lnTo>
                    <a:lnTo>
                      <a:pt x="398" y="3169"/>
                    </a:lnTo>
                    <a:lnTo>
                      <a:pt x="344" y="3168"/>
                    </a:lnTo>
                    <a:lnTo>
                      <a:pt x="296" y="3163"/>
                    </a:lnTo>
                    <a:lnTo>
                      <a:pt x="251" y="3157"/>
                    </a:lnTo>
                    <a:lnTo>
                      <a:pt x="211" y="3148"/>
                    </a:lnTo>
                    <a:lnTo>
                      <a:pt x="176" y="3136"/>
                    </a:lnTo>
                    <a:lnTo>
                      <a:pt x="144" y="3122"/>
                    </a:lnTo>
                    <a:lnTo>
                      <a:pt x="116" y="3107"/>
                    </a:lnTo>
                    <a:lnTo>
                      <a:pt x="93" y="3090"/>
                    </a:lnTo>
                    <a:lnTo>
                      <a:pt x="71" y="3072"/>
                    </a:lnTo>
                    <a:lnTo>
                      <a:pt x="54" y="3053"/>
                    </a:lnTo>
                    <a:lnTo>
                      <a:pt x="39" y="3032"/>
                    </a:lnTo>
                    <a:lnTo>
                      <a:pt x="27" y="3011"/>
                    </a:lnTo>
                    <a:lnTo>
                      <a:pt x="18" y="2988"/>
                    </a:lnTo>
                    <a:lnTo>
                      <a:pt x="10" y="2966"/>
                    </a:lnTo>
                    <a:lnTo>
                      <a:pt x="5" y="2943"/>
                    </a:lnTo>
                    <a:lnTo>
                      <a:pt x="2" y="2920"/>
                    </a:lnTo>
                    <a:lnTo>
                      <a:pt x="0" y="2897"/>
                    </a:lnTo>
                    <a:lnTo>
                      <a:pt x="0" y="2874"/>
                    </a:lnTo>
                    <a:lnTo>
                      <a:pt x="1" y="2853"/>
                    </a:lnTo>
                    <a:lnTo>
                      <a:pt x="4" y="2830"/>
                    </a:lnTo>
                    <a:lnTo>
                      <a:pt x="7" y="2810"/>
                    </a:lnTo>
                    <a:lnTo>
                      <a:pt x="11" y="2791"/>
                    </a:lnTo>
                    <a:lnTo>
                      <a:pt x="15" y="2772"/>
                    </a:lnTo>
                    <a:lnTo>
                      <a:pt x="20" y="2756"/>
                    </a:lnTo>
                    <a:lnTo>
                      <a:pt x="25" y="2741"/>
                    </a:lnTo>
                    <a:lnTo>
                      <a:pt x="29" y="2727"/>
                    </a:lnTo>
                    <a:lnTo>
                      <a:pt x="33" y="2715"/>
                    </a:lnTo>
                    <a:lnTo>
                      <a:pt x="37" y="2706"/>
                    </a:lnTo>
                    <a:lnTo>
                      <a:pt x="40" y="2700"/>
                    </a:lnTo>
                    <a:lnTo>
                      <a:pt x="41" y="2696"/>
                    </a:lnTo>
                    <a:lnTo>
                      <a:pt x="42" y="2694"/>
                    </a:lnTo>
                    <a:lnTo>
                      <a:pt x="889" y="1440"/>
                    </a:lnTo>
                    <a:lnTo>
                      <a:pt x="889" y="0"/>
                    </a:lnTo>
                    <a:close/>
                  </a:path>
                </a:pathLst>
              </a:custGeom>
              <a:solidFill>
                <a:schemeClr val="accent4"/>
              </a:solidFill>
              <a:ln w="0">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0"/>
              <p:cNvSpPr>
                <a:spLocks/>
              </p:cNvSpPr>
              <p:nvPr/>
            </p:nvSpPr>
            <p:spPr bwMode="auto">
              <a:xfrm>
                <a:off x="1480" y="769"/>
                <a:ext cx="104" cy="16"/>
              </a:xfrm>
              <a:custGeom>
                <a:avLst/>
                <a:gdLst>
                  <a:gd name="T0" fmla="*/ 131 w 1768"/>
                  <a:gd name="T1" fmla="*/ 0 h 270"/>
                  <a:gd name="T2" fmla="*/ 1638 w 1768"/>
                  <a:gd name="T3" fmla="*/ 0 h 270"/>
                  <a:gd name="T4" fmla="*/ 1664 w 1768"/>
                  <a:gd name="T5" fmla="*/ 3 h 270"/>
                  <a:gd name="T6" fmla="*/ 1689 w 1768"/>
                  <a:gd name="T7" fmla="*/ 11 h 270"/>
                  <a:gd name="T8" fmla="*/ 1711 w 1768"/>
                  <a:gd name="T9" fmla="*/ 24 h 270"/>
                  <a:gd name="T10" fmla="*/ 1730 w 1768"/>
                  <a:gd name="T11" fmla="*/ 40 h 270"/>
                  <a:gd name="T12" fmla="*/ 1746 w 1768"/>
                  <a:gd name="T13" fmla="*/ 59 h 270"/>
                  <a:gd name="T14" fmla="*/ 1758 w 1768"/>
                  <a:gd name="T15" fmla="*/ 83 h 270"/>
                  <a:gd name="T16" fmla="*/ 1765 w 1768"/>
                  <a:gd name="T17" fmla="*/ 107 h 270"/>
                  <a:gd name="T18" fmla="*/ 1768 w 1768"/>
                  <a:gd name="T19" fmla="*/ 135 h 270"/>
                  <a:gd name="T20" fmla="*/ 1765 w 1768"/>
                  <a:gd name="T21" fmla="*/ 163 h 270"/>
                  <a:gd name="T22" fmla="*/ 1758 w 1768"/>
                  <a:gd name="T23" fmla="*/ 187 h 270"/>
                  <a:gd name="T24" fmla="*/ 1746 w 1768"/>
                  <a:gd name="T25" fmla="*/ 210 h 270"/>
                  <a:gd name="T26" fmla="*/ 1730 w 1768"/>
                  <a:gd name="T27" fmla="*/ 230 h 270"/>
                  <a:gd name="T28" fmla="*/ 1711 w 1768"/>
                  <a:gd name="T29" fmla="*/ 246 h 270"/>
                  <a:gd name="T30" fmla="*/ 1689 w 1768"/>
                  <a:gd name="T31" fmla="*/ 259 h 270"/>
                  <a:gd name="T32" fmla="*/ 1664 w 1768"/>
                  <a:gd name="T33" fmla="*/ 267 h 270"/>
                  <a:gd name="T34" fmla="*/ 1638 w 1768"/>
                  <a:gd name="T35" fmla="*/ 270 h 270"/>
                  <a:gd name="T36" fmla="*/ 131 w 1768"/>
                  <a:gd name="T37" fmla="*/ 270 h 270"/>
                  <a:gd name="T38" fmla="*/ 104 w 1768"/>
                  <a:gd name="T39" fmla="*/ 267 h 270"/>
                  <a:gd name="T40" fmla="*/ 80 w 1768"/>
                  <a:gd name="T41" fmla="*/ 259 h 270"/>
                  <a:gd name="T42" fmla="*/ 58 w 1768"/>
                  <a:gd name="T43" fmla="*/ 246 h 270"/>
                  <a:gd name="T44" fmla="*/ 39 w 1768"/>
                  <a:gd name="T45" fmla="*/ 230 h 270"/>
                  <a:gd name="T46" fmla="*/ 23 w 1768"/>
                  <a:gd name="T47" fmla="*/ 210 h 270"/>
                  <a:gd name="T48" fmla="*/ 11 w 1768"/>
                  <a:gd name="T49" fmla="*/ 187 h 270"/>
                  <a:gd name="T50" fmla="*/ 4 w 1768"/>
                  <a:gd name="T51" fmla="*/ 163 h 270"/>
                  <a:gd name="T52" fmla="*/ 0 w 1768"/>
                  <a:gd name="T53" fmla="*/ 135 h 270"/>
                  <a:gd name="T54" fmla="*/ 4 w 1768"/>
                  <a:gd name="T55" fmla="*/ 107 h 270"/>
                  <a:gd name="T56" fmla="*/ 11 w 1768"/>
                  <a:gd name="T57" fmla="*/ 83 h 270"/>
                  <a:gd name="T58" fmla="*/ 23 w 1768"/>
                  <a:gd name="T59" fmla="*/ 59 h 270"/>
                  <a:gd name="T60" fmla="*/ 39 w 1768"/>
                  <a:gd name="T61" fmla="*/ 40 h 270"/>
                  <a:gd name="T62" fmla="*/ 58 w 1768"/>
                  <a:gd name="T63" fmla="*/ 24 h 270"/>
                  <a:gd name="T64" fmla="*/ 80 w 1768"/>
                  <a:gd name="T65" fmla="*/ 11 h 270"/>
                  <a:gd name="T66" fmla="*/ 104 w 1768"/>
                  <a:gd name="T67" fmla="*/ 3 h 270"/>
                  <a:gd name="T68" fmla="*/ 131 w 1768"/>
                  <a:gd name="T69" fmla="*/ 0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68" h="270">
                    <a:moveTo>
                      <a:pt x="131" y="0"/>
                    </a:moveTo>
                    <a:lnTo>
                      <a:pt x="1638" y="0"/>
                    </a:lnTo>
                    <a:lnTo>
                      <a:pt x="1664" y="3"/>
                    </a:lnTo>
                    <a:lnTo>
                      <a:pt x="1689" y="11"/>
                    </a:lnTo>
                    <a:lnTo>
                      <a:pt x="1711" y="24"/>
                    </a:lnTo>
                    <a:lnTo>
                      <a:pt x="1730" y="40"/>
                    </a:lnTo>
                    <a:lnTo>
                      <a:pt x="1746" y="59"/>
                    </a:lnTo>
                    <a:lnTo>
                      <a:pt x="1758" y="83"/>
                    </a:lnTo>
                    <a:lnTo>
                      <a:pt x="1765" y="107"/>
                    </a:lnTo>
                    <a:lnTo>
                      <a:pt x="1768" y="135"/>
                    </a:lnTo>
                    <a:lnTo>
                      <a:pt x="1765" y="163"/>
                    </a:lnTo>
                    <a:lnTo>
                      <a:pt x="1758" y="187"/>
                    </a:lnTo>
                    <a:lnTo>
                      <a:pt x="1746" y="210"/>
                    </a:lnTo>
                    <a:lnTo>
                      <a:pt x="1730" y="230"/>
                    </a:lnTo>
                    <a:lnTo>
                      <a:pt x="1711" y="246"/>
                    </a:lnTo>
                    <a:lnTo>
                      <a:pt x="1689" y="259"/>
                    </a:lnTo>
                    <a:lnTo>
                      <a:pt x="1664" y="267"/>
                    </a:lnTo>
                    <a:lnTo>
                      <a:pt x="1638" y="270"/>
                    </a:lnTo>
                    <a:lnTo>
                      <a:pt x="131" y="270"/>
                    </a:lnTo>
                    <a:lnTo>
                      <a:pt x="104" y="267"/>
                    </a:lnTo>
                    <a:lnTo>
                      <a:pt x="80" y="259"/>
                    </a:lnTo>
                    <a:lnTo>
                      <a:pt x="58" y="246"/>
                    </a:lnTo>
                    <a:lnTo>
                      <a:pt x="39" y="230"/>
                    </a:lnTo>
                    <a:lnTo>
                      <a:pt x="23" y="210"/>
                    </a:lnTo>
                    <a:lnTo>
                      <a:pt x="11" y="187"/>
                    </a:lnTo>
                    <a:lnTo>
                      <a:pt x="4" y="163"/>
                    </a:lnTo>
                    <a:lnTo>
                      <a:pt x="0" y="135"/>
                    </a:lnTo>
                    <a:lnTo>
                      <a:pt x="4" y="107"/>
                    </a:lnTo>
                    <a:lnTo>
                      <a:pt x="11" y="83"/>
                    </a:lnTo>
                    <a:lnTo>
                      <a:pt x="23" y="59"/>
                    </a:lnTo>
                    <a:lnTo>
                      <a:pt x="39" y="40"/>
                    </a:lnTo>
                    <a:lnTo>
                      <a:pt x="58" y="24"/>
                    </a:lnTo>
                    <a:lnTo>
                      <a:pt x="80" y="11"/>
                    </a:lnTo>
                    <a:lnTo>
                      <a:pt x="104" y="3"/>
                    </a:lnTo>
                    <a:lnTo>
                      <a:pt x="13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1"/>
              <p:cNvSpPr>
                <a:spLocks noEditPoints="1"/>
              </p:cNvSpPr>
              <p:nvPr/>
            </p:nvSpPr>
            <p:spPr bwMode="auto">
              <a:xfrm>
                <a:off x="1476" y="765"/>
                <a:ext cx="112" cy="24"/>
              </a:xfrm>
              <a:custGeom>
                <a:avLst/>
                <a:gdLst>
                  <a:gd name="T0" fmla="*/ 182 w 1904"/>
                  <a:gd name="T1" fmla="*/ 137 h 404"/>
                  <a:gd name="T2" fmla="*/ 155 w 1904"/>
                  <a:gd name="T3" fmla="*/ 154 h 404"/>
                  <a:gd name="T4" fmla="*/ 138 w 1904"/>
                  <a:gd name="T5" fmla="*/ 185 h 404"/>
                  <a:gd name="T6" fmla="*/ 138 w 1904"/>
                  <a:gd name="T7" fmla="*/ 220 h 404"/>
                  <a:gd name="T8" fmla="*/ 155 w 1904"/>
                  <a:gd name="T9" fmla="*/ 250 h 404"/>
                  <a:gd name="T10" fmla="*/ 182 w 1904"/>
                  <a:gd name="T11" fmla="*/ 267 h 404"/>
                  <a:gd name="T12" fmla="*/ 1706 w 1904"/>
                  <a:gd name="T13" fmla="*/ 269 h 404"/>
                  <a:gd name="T14" fmla="*/ 1738 w 1904"/>
                  <a:gd name="T15" fmla="*/ 260 h 404"/>
                  <a:gd name="T16" fmla="*/ 1760 w 1904"/>
                  <a:gd name="T17" fmla="*/ 236 h 404"/>
                  <a:gd name="T18" fmla="*/ 1768 w 1904"/>
                  <a:gd name="T19" fmla="*/ 202 h 404"/>
                  <a:gd name="T20" fmla="*/ 1760 w 1904"/>
                  <a:gd name="T21" fmla="*/ 168 h 404"/>
                  <a:gd name="T22" fmla="*/ 1738 w 1904"/>
                  <a:gd name="T23" fmla="*/ 144 h 404"/>
                  <a:gd name="T24" fmla="*/ 1706 w 1904"/>
                  <a:gd name="T25" fmla="*/ 135 h 404"/>
                  <a:gd name="T26" fmla="*/ 199 w 1904"/>
                  <a:gd name="T27" fmla="*/ 0 h 404"/>
                  <a:gd name="T28" fmla="*/ 1739 w 1904"/>
                  <a:gd name="T29" fmla="*/ 3 h 404"/>
                  <a:gd name="T30" fmla="*/ 1797 w 1904"/>
                  <a:gd name="T31" fmla="*/ 22 h 404"/>
                  <a:gd name="T32" fmla="*/ 1847 w 1904"/>
                  <a:gd name="T33" fmla="*/ 59 h 404"/>
                  <a:gd name="T34" fmla="*/ 1883 w 1904"/>
                  <a:gd name="T35" fmla="*/ 109 h 404"/>
                  <a:gd name="T36" fmla="*/ 1902 w 1904"/>
                  <a:gd name="T37" fmla="*/ 169 h 404"/>
                  <a:gd name="T38" fmla="*/ 1902 w 1904"/>
                  <a:gd name="T39" fmla="*/ 235 h 404"/>
                  <a:gd name="T40" fmla="*/ 1883 w 1904"/>
                  <a:gd name="T41" fmla="*/ 295 h 404"/>
                  <a:gd name="T42" fmla="*/ 1847 w 1904"/>
                  <a:gd name="T43" fmla="*/ 345 h 404"/>
                  <a:gd name="T44" fmla="*/ 1797 w 1904"/>
                  <a:gd name="T45" fmla="*/ 381 h 404"/>
                  <a:gd name="T46" fmla="*/ 1739 w 1904"/>
                  <a:gd name="T47" fmla="*/ 401 h 404"/>
                  <a:gd name="T48" fmla="*/ 199 w 1904"/>
                  <a:gd name="T49" fmla="*/ 404 h 404"/>
                  <a:gd name="T50" fmla="*/ 136 w 1904"/>
                  <a:gd name="T51" fmla="*/ 394 h 404"/>
                  <a:gd name="T52" fmla="*/ 82 w 1904"/>
                  <a:gd name="T53" fmla="*/ 365 h 404"/>
                  <a:gd name="T54" fmla="*/ 39 w 1904"/>
                  <a:gd name="T55" fmla="*/ 321 h 404"/>
                  <a:gd name="T56" fmla="*/ 11 w 1904"/>
                  <a:gd name="T57" fmla="*/ 266 h 404"/>
                  <a:gd name="T58" fmla="*/ 0 w 1904"/>
                  <a:gd name="T59" fmla="*/ 202 h 404"/>
                  <a:gd name="T60" fmla="*/ 11 w 1904"/>
                  <a:gd name="T61" fmla="*/ 138 h 404"/>
                  <a:gd name="T62" fmla="*/ 39 w 1904"/>
                  <a:gd name="T63" fmla="*/ 83 h 404"/>
                  <a:gd name="T64" fmla="*/ 82 w 1904"/>
                  <a:gd name="T65" fmla="*/ 39 h 404"/>
                  <a:gd name="T66" fmla="*/ 136 w 1904"/>
                  <a:gd name="T67" fmla="*/ 10 h 404"/>
                  <a:gd name="T68" fmla="*/ 199 w 1904"/>
                  <a:gd name="T69" fmla="*/ 0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904" h="404">
                    <a:moveTo>
                      <a:pt x="199" y="135"/>
                    </a:moveTo>
                    <a:lnTo>
                      <a:pt x="182" y="137"/>
                    </a:lnTo>
                    <a:lnTo>
                      <a:pt x="167" y="144"/>
                    </a:lnTo>
                    <a:lnTo>
                      <a:pt x="155" y="154"/>
                    </a:lnTo>
                    <a:lnTo>
                      <a:pt x="145" y="168"/>
                    </a:lnTo>
                    <a:lnTo>
                      <a:pt x="138" y="185"/>
                    </a:lnTo>
                    <a:lnTo>
                      <a:pt x="136" y="202"/>
                    </a:lnTo>
                    <a:lnTo>
                      <a:pt x="138" y="220"/>
                    </a:lnTo>
                    <a:lnTo>
                      <a:pt x="145" y="236"/>
                    </a:lnTo>
                    <a:lnTo>
                      <a:pt x="155" y="250"/>
                    </a:lnTo>
                    <a:lnTo>
                      <a:pt x="167" y="260"/>
                    </a:lnTo>
                    <a:lnTo>
                      <a:pt x="182" y="267"/>
                    </a:lnTo>
                    <a:lnTo>
                      <a:pt x="199" y="269"/>
                    </a:lnTo>
                    <a:lnTo>
                      <a:pt x="1706" y="269"/>
                    </a:lnTo>
                    <a:lnTo>
                      <a:pt x="1723" y="267"/>
                    </a:lnTo>
                    <a:lnTo>
                      <a:pt x="1738" y="260"/>
                    </a:lnTo>
                    <a:lnTo>
                      <a:pt x="1750" y="250"/>
                    </a:lnTo>
                    <a:lnTo>
                      <a:pt x="1760" y="236"/>
                    </a:lnTo>
                    <a:lnTo>
                      <a:pt x="1766" y="220"/>
                    </a:lnTo>
                    <a:lnTo>
                      <a:pt x="1768" y="202"/>
                    </a:lnTo>
                    <a:lnTo>
                      <a:pt x="1766" y="185"/>
                    </a:lnTo>
                    <a:lnTo>
                      <a:pt x="1760" y="168"/>
                    </a:lnTo>
                    <a:lnTo>
                      <a:pt x="1750" y="154"/>
                    </a:lnTo>
                    <a:lnTo>
                      <a:pt x="1738" y="144"/>
                    </a:lnTo>
                    <a:lnTo>
                      <a:pt x="1723" y="137"/>
                    </a:lnTo>
                    <a:lnTo>
                      <a:pt x="1706" y="135"/>
                    </a:lnTo>
                    <a:lnTo>
                      <a:pt x="199" y="135"/>
                    </a:lnTo>
                    <a:close/>
                    <a:moveTo>
                      <a:pt x="199" y="0"/>
                    </a:moveTo>
                    <a:lnTo>
                      <a:pt x="1706" y="0"/>
                    </a:lnTo>
                    <a:lnTo>
                      <a:pt x="1739" y="3"/>
                    </a:lnTo>
                    <a:lnTo>
                      <a:pt x="1768" y="10"/>
                    </a:lnTo>
                    <a:lnTo>
                      <a:pt x="1797" y="22"/>
                    </a:lnTo>
                    <a:lnTo>
                      <a:pt x="1823" y="39"/>
                    </a:lnTo>
                    <a:lnTo>
                      <a:pt x="1847" y="59"/>
                    </a:lnTo>
                    <a:lnTo>
                      <a:pt x="1866" y="83"/>
                    </a:lnTo>
                    <a:lnTo>
                      <a:pt x="1883" y="109"/>
                    </a:lnTo>
                    <a:lnTo>
                      <a:pt x="1894" y="138"/>
                    </a:lnTo>
                    <a:lnTo>
                      <a:pt x="1902" y="169"/>
                    </a:lnTo>
                    <a:lnTo>
                      <a:pt x="1904" y="202"/>
                    </a:lnTo>
                    <a:lnTo>
                      <a:pt x="1902" y="235"/>
                    </a:lnTo>
                    <a:lnTo>
                      <a:pt x="1894" y="266"/>
                    </a:lnTo>
                    <a:lnTo>
                      <a:pt x="1883" y="295"/>
                    </a:lnTo>
                    <a:lnTo>
                      <a:pt x="1866" y="321"/>
                    </a:lnTo>
                    <a:lnTo>
                      <a:pt x="1847" y="345"/>
                    </a:lnTo>
                    <a:lnTo>
                      <a:pt x="1823" y="365"/>
                    </a:lnTo>
                    <a:lnTo>
                      <a:pt x="1797" y="381"/>
                    </a:lnTo>
                    <a:lnTo>
                      <a:pt x="1768" y="394"/>
                    </a:lnTo>
                    <a:lnTo>
                      <a:pt x="1739" y="401"/>
                    </a:lnTo>
                    <a:lnTo>
                      <a:pt x="1706" y="404"/>
                    </a:lnTo>
                    <a:lnTo>
                      <a:pt x="199" y="404"/>
                    </a:lnTo>
                    <a:lnTo>
                      <a:pt x="166" y="401"/>
                    </a:lnTo>
                    <a:lnTo>
                      <a:pt x="136" y="394"/>
                    </a:lnTo>
                    <a:lnTo>
                      <a:pt x="108" y="381"/>
                    </a:lnTo>
                    <a:lnTo>
                      <a:pt x="82" y="365"/>
                    </a:lnTo>
                    <a:lnTo>
                      <a:pt x="58" y="345"/>
                    </a:lnTo>
                    <a:lnTo>
                      <a:pt x="39" y="321"/>
                    </a:lnTo>
                    <a:lnTo>
                      <a:pt x="23" y="295"/>
                    </a:lnTo>
                    <a:lnTo>
                      <a:pt x="11" y="266"/>
                    </a:lnTo>
                    <a:lnTo>
                      <a:pt x="4" y="235"/>
                    </a:lnTo>
                    <a:lnTo>
                      <a:pt x="0" y="202"/>
                    </a:lnTo>
                    <a:lnTo>
                      <a:pt x="4" y="169"/>
                    </a:lnTo>
                    <a:lnTo>
                      <a:pt x="11" y="138"/>
                    </a:lnTo>
                    <a:lnTo>
                      <a:pt x="23" y="109"/>
                    </a:lnTo>
                    <a:lnTo>
                      <a:pt x="39" y="83"/>
                    </a:lnTo>
                    <a:lnTo>
                      <a:pt x="58" y="59"/>
                    </a:lnTo>
                    <a:lnTo>
                      <a:pt x="82" y="39"/>
                    </a:lnTo>
                    <a:lnTo>
                      <a:pt x="108" y="22"/>
                    </a:lnTo>
                    <a:lnTo>
                      <a:pt x="136" y="10"/>
                    </a:lnTo>
                    <a:lnTo>
                      <a:pt x="166" y="3"/>
                    </a:lnTo>
                    <a:lnTo>
                      <a:pt x="199" y="0"/>
                    </a:lnTo>
                    <a:close/>
                  </a:path>
                </a:pathLst>
              </a:custGeom>
              <a:solidFill>
                <a:schemeClr val="accent4"/>
              </a:solidFill>
              <a:ln w="0">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12"/>
              <p:cNvSpPr>
                <a:spLocks/>
              </p:cNvSpPr>
              <p:nvPr/>
            </p:nvSpPr>
            <p:spPr bwMode="auto">
              <a:xfrm>
                <a:off x="1548" y="921"/>
                <a:ext cx="31" cy="22"/>
              </a:xfrm>
              <a:custGeom>
                <a:avLst/>
                <a:gdLst>
                  <a:gd name="T0" fmla="*/ 255 w 511"/>
                  <a:gd name="T1" fmla="*/ 0 h 506"/>
                  <a:gd name="T2" fmla="*/ 293 w 511"/>
                  <a:gd name="T3" fmla="*/ 2 h 506"/>
                  <a:gd name="T4" fmla="*/ 329 w 511"/>
                  <a:gd name="T5" fmla="*/ 11 h 506"/>
                  <a:gd name="T6" fmla="*/ 363 w 511"/>
                  <a:gd name="T7" fmla="*/ 24 h 506"/>
                  <a:gd name="T8" fmla="*/ 394 w 511"/>
                  <a:gd name="T9" fmla="*/ 41 h 506"/>
                  <a:gd name="T10" fmla="*/ 423 w 511"/>
                  <a:gd name="T11" fmla="*/ 63 h 506"/>
                  <a:gd name="T12" fmla="*/ 448 w 511"/>
                  <a:gd name="T13" fmla="*/ 87 h 506"/>
                  <a:gd name="T14" fmla="*/ 470 w 511"/>
                  <a:gd name="T15" fmla="*/ 116 h 506"/>
                  <a:gd name="T16" fmla="*/ 487 w 511"/>
                  <a:gd name="T17" fmla="*/ 146 h 506"/>
                  <a:gd name="T18" fmla="*/ 500 w 511"/>
                  <a:gd name="T19" fmla="*/ 180 h 506"/>
                  <a:gd name="T20" fmla="*/ 508 w 511"/>
                  <a:gd name="T21" fmla="*/ 216 h 506"/>
                  <a:gd name="T22" fmla="*/ 511 w 511"/>
                  <a:gd name="T23" fmla="*/ 253 h 506"/>
                  <a:gd name="T24" fmla="*/ 508 w 511"/>
                  <a:gd name="T25" fmla="*/ 291 h 506"/>
                  <a:gd name="T26" fmla="*/ 500 w 511"/>
                  <a:gd name="T27" fmla="*/ 327 h 506"/>
                  <a:gd name="T28" fmla="*/ 487 w 511"/>
                  <a:gd name="T29" fmla="*/ 361 h 506"/>
                  <a:gd name="T30" fmla="*/ 470 w 511"/>
                  <a:gd name="T31" fmla="*/ 391 h 506"/>
                  <a:gd name="T32" fmla="*/ 448 w 511"/>
                  <a:gd name="T33" fmla="*/ 420 h 506"/>
                  <a:gd name="T34" fmla="*/ 423 w 511"/>
                  <a:gd name="T35" fmla="*/ 444 h 506"/>
                  <a:gd name="T36" fmla="*/ 394 w 511"/>
                  <a:gd name="T37" fmla="*/ 466 h 506"/>
                  <a:gd name="T38" fmla="*/ 363 w 511"/>
                  <a:gd name="T39" fmla="*/ 483 h 506"/>
                  <a:gd name="T40" fmla="*/ 329 w 511"/>
                  <a:gd name="T41" fmla="*/ 496 h 506"/>
                  <a:gd name="T42" fmla="*/ 293 w 511"/>
                  <a:gd name="T43" fmla="*/ 503 h 506"/>
                  <a:gd name="T44" fmla="*/ 255 w 511"/>
                  <a:gd name="T45" fmla="*/ 506 h 506"/>
                  <a:gd name="T46" fmla="*/ 217 w 511"/>
                  <a:gd name="T47" fmla="*/ 503 h 506"/>
                  <a:gd name="T48" fmla="*/ 181 w 511"/>
                  <a:gd name="T49" fmla="*/ 496 h 506"/>
                  <a:gd name="T50" fmla="*/ 147 w 511"/>
                  <a:gd name="T51" fmla="*/ 483 h 506"/>
                  <a:gd name="T52" fmla="*/ 116 w 511"/>
                  <a:gd name="T53" fmla="*/ 466 h 506"/>
                  <a:gd name="T54" fmla="*/ 87 w 511"/>
                  <a:gd name="T55" fmla="*/ 444 h 506"/>
                  <a:gd name="T56" fmla="*/ 63 w 511"/>
                  <a:gd name="T57" fmla="*/ 420 h 506"/>
                  <a:gd name="T58" fmla="*/ 41 w 511"/>
                  <a:gd name="T59" fmla="*/ 391 h 506"/>
                  <a:gd name="T60" fmla="*/ 23 w 511"/>
                  <a:gd name="T61" fmla="*/ 361 h 506"/>
                  <a:gd name="T62" fmla="*/ 10 w 511"/>
                  <a:gd name="T63" fmla="*/ 327 h 506"/>
                  <a:gd name="T64" fmla="*/ 3 w 511"/>
                  <a:gd name="T65" fmla="*/ 291 h 506"/>
                  <a:gd name="T66" fmla="*/ 0 w 511"/>
                  <a:gd name="T67" fmla="*/ 253 h 506"/>
                  <a:gd name="T68" fmla="*/ 3 w 511"/>
                  <a:gd name="T69" fmla="*/ 216 h 506"/>
                  <a:gd name="T70" fmla="*/ 10 w 511"/>
                  <a:gd name="T71" fmla="*/ 180 h 506"/>
                  <a:gd name="T72" fmla="*/ 23 w 511"/>
                  <a:gd name="T73" fmla="*/ 146 h 506"/>
                  <a:gd name="T74" fmla="*/ 41 w 511"/>
                  <a:gd name="T75" fmla="*/ 116 h 506"/>
                  <a:gd name="T76" fmla="*/ 63 w 511"/>
                  <a:gd name="T77" fmla="*/ 87 h 506"/>
                  <a:gd name="T78" fmla="*/ 87 w 511"/>
                  <a:gd name="T79" fmla="*/ 63 h 506"/>
                  <a:gd name="T80" fmla="*/ 116 w 511"/>
                  <a:gd name="T81" fmla="*/ 41 h 506"/>
                  <a:gd name="T82" fmla="*/ 147 w 511"/>
                  <a:gd name="T83" fmla="*/ 24 h 506"/>
                  <a:gd name="T84" fmla="*/ 181 w 511"/>
                  <a:gd name="T85" fmla="*/ 11 h 506"/>
                  <a:gd name="T86" fmla="*/ 217 w 511"/>
                  <a:gd name="T87" fmla="*/ 2 h 506"/>
                  <a:gd name="T88" fmla="*/ 255 w 511"/>
                  <a:gd name="T89" fmla="*/ 0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11" h="506">
                    <a:moveTo>
                      <a:pt x="255" y="0"/>
                    </a:moveTo>
                    <a:lnTo>
                      <a:pt x="293" y="2"/>
                    </a:lnTo>
                    <a:lnTo>
                      <a:pt x="329" y="11"/>
                    </a:lnTo>
                    <a:lnTo>
                      <a:pt x="363" y="24"/>
                    </a:lnTo>
                    <a:lnTo>
                      <a:pt x="394" y="41"/>
                    </a:lnTo>
                    <a:lnTo>
                      <a:pt x="423" y="63"/>
                    </a:lnTo>
                    <a:lnTo>
                      <a:pt x="448" y="87"/>
                    </a:lnTo>
                    <a:lnTo>
                      <a:pt x="470" y="116"/>
                    </a:lnTo>
                    <a:lnTo>
                      <a:pt x="487" y="146"/>
                    </a:lnTo>
                    <a:lnTo>
                      <a:pt x="500" y="180"/>
                    </a:lnTo>
                    <a:lnTo>
                      <a:pt x="508" y="216"/>
                    </a:lnTo>
                    <a:lnTo>
                      <a:pt x="511" y="253"/>
                    </a:lnTo>
                    <a:lnTo>
                      <a:pt x="508" y="291"/>
                    </a:lnTo>
                    <a:lnTo>
                      <a:pt x="500" y="327"/>
                    </a:lnTo>
                    <a:lnTo>
                      <a:pt x="487" y="361"/>
                    </a:lnTo>
                    <a:lnTo>
                      <a:pt x="470" y="391"/>
                    </a:lnTo>
                    <a:lnTo>
                      <a:pt x="448" y="420"/>
                    </a:lnTo>
                    <a:lnTo>
                      <a:pt x="423" y="444"/>
                    </a:lnTo>
                    <a:lnTo>
                      <a:pt x="394" y="466"/>
                    </a:lnTo>
                    <a:lnTo>
                      <a:pt x="363" y="483"/>
                    </a:lnTo>
                    <a:lnTo>
                      <a:pt x="329" y="496"/>
                    </a:lnTo>
                    <a:lnTo>
                      <a:pt x="293" y="503"/>
                    </a:lnTo>
                    <a:lnTo>
                      <a:pt x="255" y="506"/>
                    </a:lnTo>
                    <a:lnTo>
                      <a:pt x="217" y="503"/>
                    </a:lnTo>
                    <a:lnTo>
                      <a:pt x="181" y="496"/>
                    </a:lnTo>
                    <a:lnTo>
                      <a:pt x="147" y="483"/>
                    </a:lnTo>
                    <a:lnTo>
                      <a:pt x="116" y="466"/>
                    </a:lnTo>
                    <a:lnTo>
                      <a:pt x="87" y="444"/>
                    </a:lnTo>
                    <a:lnTo>
                      <a:pt x="63" y="420"/>
                    </a:lnTo>
                    <a:lnTo>
                      <a:pt x="41" y="391"/>
                    </a:lnTo>
                    <a:lnTo>
                      <a:pt x="23" y="361"/>
                    </a:lnTo>
                    <a:lnTo>
                      <a:pt x="10" y="327"/>
                    </a:lnTo>
                    <a:lnTo>
                      <a:pt x="3" y="291"/>
                    </a:lnTo>
                    <a:lnTo>
                      <a:pt x="0" y="253"/>
                    </a:lnTo>
                    <a:lnTo>
                      <a:pt x="3" y="216"/>
                    </a:lnTo>
                    <a:lnTo>
                      <a:pt x="10" y="180"/>
                    </a:lnTo>
                    <a:lnTo>
                      <a:pt x="23" y="146"/>
                    </a:lnTo>
                    <a:lnTo>
                      <a:pt x="41" y="116"/>
                    </a:lnTo>
                    <a:lnTo>
                      <a:pt x="63" y="87"/>
                    </a:lnTo>
                    <a:lnTo>
                      <a:pt x="87" y="63"/>
                    </a:lnTo>
                    <a:lnTo>
                      <a:pt x="116" y="41"/>
                    </a:lnTo>
                    <a:lnTo>
                      <a:pt x="147" y="24"/>
                    </a:lnTo>
                    <a:lnTo>
                      <a:pt x="181" y="11"/>
                    </a:lnTo>
                    <a:lnTo>
                      <a:pt x="217" y="2"/>
                    </a:lnTo>
                    <a:lnTo>
                      <a:pt x="255" y="0"/>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13"/>
              <p:cNvSpPr>
                <a:spLocks/>
              </p:cNvSpPr>
              <p:nvPr/>
            </p:nvSpPr>
            <p:spPr bwMode="auto">
              <a:xfrm>
                <a:off x="1503" y="867"/>
                <a:ext cx="32" cy="21"/>
              </a:xfrm>
              <a:custGeom>
                <a:avLst/>
                <a:gdLst>
                  <a:gd name="T0" fmla="*/ 272 w 544"/>
                  <a:gd name="T1" fmla="*/ 0 h 538"/>
                  <a:gd name="T2" fmla="*/ 312 w 544"/>
                  <a:gd name="T3" fmla="*/ 2 h 538"/>
                  <a:gd name="T4" fmla="*/ 351 w 544"/>
                  <a:gd name="T5" fmla="*/ 11 h 538"/>
                  <a:gd name="T6" fmla="*/ 387 w 544"/>
                  <a:gd name="T7" fmla="*/ 25 h 538"/>
                  <a:gd name="T8" fmla="*/ 420 w 544"/>
                  <a:gd name="T9" fmla="*/ 43 h 538"/>
                  <a:gd name="T10" fmla="*/ 451 w 544"/>
                  <a:gd name="T11" fmla="*/ 65 h 538"/>
                  <a:gd name="T12" fmla="*/ 478 w 544"/>
                  <a:gd name="T13" fmla="*/ 92 h 538"/>
                  <a:gd name="T14" fmla="*/ 501 w 544"/>
                  <a:gd name="T15" fmla="*/ 122 h 538"/>
                  <a:gd name="T16" fmla="*/ 519 w 544"/>
                  <a:gd name="T17" fmla="*/ 155 h 538"/>
                  <a:gd name="T18" fmla="*/ 532 w 544"/>
                  <a:gd name="T19" fmla="*/ 191 h 538"/>
                  <a:gd name="T20" fmla="*/ 541 w 544"/>
                  <a:gd name="T21" fmla="*/ 230 h 538"/>
                  <a:gd name="T22" fmla="*/ 544 w 544"/>
                  <a:gd name="T23" fmla="*/ 269 h 538"/>
                  <a:gd name="T24" fmla="*/ 541 w 544"/>
                  <a:gd name="T25" fmla="*/ 309 h 538"/>
                  <a:gd name="T26" fmla="*/ 532 w 544"/>
                  <a:gd name="T27" fmla="*/ 347 h 538"/>
                  <a:gd name="T28" fmla="*/ 519 w 544"/>
                  <a:gd name="T29" fmla="*/ 383 h 538"/>
                  <a:gd name="T30" fmla="*/ 501 w 544"/>
                  <a:gd name="T31" fmla="*/ 415 h 538"/>
                  <a:gd name="T32" fmla="*/ 478 w 544"/>
                  <a:gd name="T33" fmla="*/ 446 h 538"/>
                  <a:gd name="T34" fmla="*/ 451 w 544"/>
                  <a:gd name="T35" fmla="*/ 472 h 538"/>
                  <a:gd name="T36" fmla="*/ 420 w 544"/>
                  <a:gd name="T37" fmla="*/ 495 h 538"/>
                  <a:gd name="T38" fmla="*/ 387 w 544"/>
                  <a:gd name="T39" fmla="*/ 513 h 538"/>
                  <a:gd name="T40" fmla="*/ 351 w 544"/>
                  <a:gd name="T41" fmla="*/ 526 h 538"/>
                  <a:gd name="T42" fmla="*/ 312 w 544"/>
                  <a:gd name="T43" fmla="*/ 536 h 538"/>
                  <a:gd name="T44" fmla="*/ 272 w 544"/>
                  <a:gd name="T45" fmla="*/ 538 h 538"/>
                  <a:gd name="T46" fmla="*/ 232 w 544"/>
                  <a:gd name="T47" fmla="*/ 536 h 538"/>
                  <a:gd name="T48" fmla="*/ 193 w 544"/>
                  <a:gd name="T49" fmla="*/ 526 h 538"/>
                  <a:gd name="T50" fmla="*/ 157 w 544"/>
                  <a:gd name="T51" fmla="*/ 513 h 538"/>
                  <a:gd name="T52" fmla="*/ 124 w 544"/>
                  <a:gd name="T53" fmla="*/ 495 h 538"/>
                  <a:gd name="T54" fmla="*/ 94 w 544"/>
                  <a:gd name="T55" fmla="*/ 472 h 538"/>
                  <a:gd name="T56" fmla="*/ 67 w 544"/>
                  <a:gd name="T57" fmla="*/ 446 h 538"/>
                  <a:gd name="T58" fmla="*/ 44 w 544"/>
                  <a:gd name="T59" fmla="*/ 415 h 538"/>
                  <a:gd name="T60" fmla="*/ 26 w 544"/>
                  <a:gd name="T61" fmla="*/ 383 h 538"/>
                  <a:gd name="T62" fmla="*/ 12 w 544"/>
                  <a:gd name="T63" fmla="*/ 347 h 538"/>
                  <a:gd name="T64" fmla="*/ 3 w 544"/>
                  <a:gd name="T65" fmla="*/ 309 h 538"/>
                  <a:gd name="T66" fmla="*/ 0 w 544"/>
                  <a:gd name="T67" fmla="*/ 269 h 538"/>
                  <a:gd name="T68" fmla="*/ 3 w 544"/>
                  <a:gd name="T69" fmla="*/ 230 h 538"/>
                  <a:gd name="T70" fmla="*/ 12 w 544"/>
                  <a:gd name="T71" fmla="*/ 191 h 538"/>
                  <a:gd name="T72" fmla="*/ 26 w 544"/>
                  <a:gd name="T73" fmla="*/ 155 h 538"/>
                  <a:gd name="T74" fmla="*/ 44 w 544"/>
                  <a:gd name="T75" fmla="*/ 122 h 538"/>
                  <a:gd name="T76" fmla="*/ 67 w 544"/>
                  <a:gd name="T77" fmla="*/ 92 h 538"/>
                  <a:gd name="T78" fmla="*/ 94 w 544"/>
                  <a:gd name="T79" fmla="*/ 65 h 538"/>
                  <a:gd name="T80" fmla="*/ 124 w 544"/>
                  <a:gd name="T81" fmla="*/ 43 h 538"/>
                  <a:gd name="T82" fmla="*/ 157 w 544"/>
                  <a:gd name="T83" fmla="*/ 25 h 538"/>
                  <a:gd name="T84" fmla="*/ 193 w 544"/>
                  <a:gd name="T85" fmla="*/ 11 h 538"/>
                  <a:gd name="T86" fmla="*/ 232 w 544"/>
                  <a:gd name="T87" fmla="*/ 2 h 538"/>
                  <a:gd name="T88" fmla="*/ 272 w 544"/>
                  <a:gd name="T89" fmla="*/ 0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44" h="538">
                    <a:moveTo>
                      <a:pt x="272" y="0"/>
                    </a:moveTo>
                    <a:lnTo>
                      <a:pt x="312" y="2"/>
                    </a:lnTo>
                    <a:lnTo>
                      <a:pt x="351" y="11"/>
                    </a:lnTo>
                    <a:lnTo>
                      <a:pt x="387" y="25"/>
                    </a:lnTo>
                    <a:lnTo>
                      <a:pt x="420" y="43"/>
                    </a:lnTo>
                    <a:lnTo>
                      <a:pt x="451" y="65"/>
                    </a:lnTo>
                    <a:lnTo>
                      <a:pt x="478" y="92"/>
                    </a:lnTo>
                    <a:lnTo>
                      <a:pt x="501" y="122"/>
                    </a:lnTo>
                    <a:lnTo>
                      <a:pt x="519" y="155"/>
                    </a:lnTo>
                    <a:lnTo>
                      <a:pt x="532" y="191"/>
                    </a:lnTo>
                    <a:lnTo>
                      <a:pt x="541" y="230"/>
                    </a:lnTo>
                    <a:lnTo>
                      <a:pt x="544" y="269"/>
                    </a:lnTo>
                    <a:lnTo>
                      <a:pt x="541" y="309"/>
                    </a:lnTo>
                    <a:lnTo>
                      <a:pt x="532" y="347"/>
                    </a:lnTo>
                    <a:lnTo>
                      <a:pt x="519" y="383"/>
                    </a:lnTo>
                    <a:lnTo>
                      <a:pt x="501" y="415"/>
                    </a:lnTo>
                    <a:lnTo>
                      <a:pt x="478" y="446"/>
                    </a:lnTo>
                    <a:lnTo>
                      <a:pt x="451" y="472"/>
                    </a:lnTo>
                    <a:lnTo>
                      <a:pt x="420" y="495"/>
                    </a:lnTo>
                    <a:lnTo>
                      <a:pt x="387" y="513"/>
                    </a:lnTo>
                    <a:lnTo>
                      <a:pt x="351" y="526"/>
                    </a:lnTo>
                    <a:lnTo>
                      <a:pt x="312" y="536"/>
                    </a:lnTo>
                    <a:lnTo>
                      <a:pt x="272" y="538"/>
                    </a:lnTo>
                    <a:lnTo>
                      <a:pt x="232" y="536"/>
                    </a:lnTo>
                    <a:lnTo>
                      <a:pt x="193" y="526"/>
                    </a:lnTo>
                    <a:lnTo>
                      <a:pt x="157" y="513"/>
                    </a:lnTo>
                    <a:lnTo>
                      <a:pt x="124" y="495"/>
                    </a:lnTo>
                    <a:lnTo>
                      <a:pt x="94" y="472"/>
                    </a:lnTo>
                    <a:lnTo>
                      <a:pt x="67" y="446"/>
                    </a:lnTo>
                    <a:lnTo>
                      <a:pt x="44" y="415"/>
                    </a:lnTo>
                    <a:lnTo>
                      <a:pt x="26" y="383"/>
                    </a:lnTo>
                    <a:lnTo>
                      <a:pt x="12" y="347"/>
                    </a:lnTo>
                    <a:lnTo>
                      <a:pt x="3" y="309"/>
                    </a:lnTo>
                    <a:lnTo>
                      <a:pt x="0" y="269"/>
                    </a:lnTo>
                    <a:lnTo>
                      <a:pt x="3" y="230"/>
                    </a:lnTo>
                    <a:lnTo>
                      <a:pt x="12" y="191"/>
                    </a:lnTo>
                    <a:lnTo>
                      <a:pt x="26" y="155"/>
                    </a:lnTo>
                    <a:lnTo>
                      <a:pt x="44" y="122"/>
                    </a:lnTo>
                    <a:lnTo>
                      <a:pt x="67" y="92"/>
                    </a:lnTo>
                    <a:lnTo>
                      <a:pt x="94" y="65"/>
                    </a:lnTo>
                    <a:lnTo>
                      <a:pt x="124" y="43"/>
                    </a:lnTo>
                    <a:lnTo>
                      <a:pt x="157" y="25"/>
                    </a:lnTo>
                    <a:lnTo>
                      <a:pt x="193" y="11"/>
                    </a:lnTo>
                    <a:lnTo>
                      <a:pt x="232" y="2"/>
                    </a:lnTo>
                    <a:lnTo>
                      <a:pt x="272" y="0"/>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14"/>
              <p:cNvSpPr>
                <a:spLocks/>
              </p:cNvSpPr>
              <p:nvPr/>
            </p:nvSpPr>
            <p:spPr bwMode="auto">
              <a:xfrm>
                <a:off x="1532" y="817"/>
                <a:ext cx="23" cy="14"/>
              </a:xfrm>
              <a:custGeom>
                <a:avLst/>
                <a:gdLst>
                  <a:gd name="T0" fmla="*/ 197 w 394"/>
                  <a:gd name="T1" fmla="*/ 0 h 389"/>
                  <a:gd name="T2" fmla="*/ 232 w 394"/>
                  <a:gd name="T3" fmla="*/ 3 h 389"/>
                  <a:gd name="T4" fmla="*/ 266 w 394"/>
                  <a:gd name="T5" fmla="*/ 12 h 389"/>
                  <a:gd name="T6" fmla="*/ 297 w 394"/>
                  <a:gd name="T7" fmla="*/ 26 h 389"/>
                  <a:gd name="T8" fmla="*/ 324 w 394"/>
                  <a:gd name="T9" fmla="*/ 45 h 389"/>
                  <a:gd name="T10" fmla="*/ 348 w 394"/>
                  <a:gd name="T11" fmla="*/ 69 h 389"/>
                  <a:gd name="T12" fmla="*/ 367 w 394"/>
                  <a:gd name="T13" fmla="*/ 96 h 389"/>
                  <a:gd name="T14" fmla="*/ 382 w 394"/>
                  <a:gd name="T15" fmla="*/ 126 h 389"/>
                  <a:gd name="T16" fmla="*/ 391 w 394"/>
                  <a:gd name="T17" fmla="*/ 160 h 389"/>
                  <a:gd name="T18" fmla="*/ 394 w 394"/>
                  <a:gd name="T19" fmla="*/ 194 h 389"/>
                  <a:gd name="T20" fmla="*/ 391 w 394"/>
                  <a:gd name="T21" fmla="*/ 229 h 389"/>
                  <a:gd name="T22" fmla="*/ 382 w 394"/>
                  <a:gd name="T23" fmla="*/ 263 h 389"/>
                  <a:gd name="T24" fmla="*/ 367 w 394"/>
                  <a:gd name="T25" fmla="*/ 292 h 389"/>
                  <a:gd name="T26" fmla="*/ 348 w 394"/>
                  <a:gd name="T27" fmla="*/ 320 h 389"/>
                  <a:gd name="T28" fmla="*/ 324 w 394"/>
                  <a:gd name="T29" fmla="*/ 343 h 389"/>
                  <a:gd name="T30" fmla="*/ 297 w 394"/>
                  <a:gd name="T31" fmla="*/ 363 h 389"/>
                  <a:gd name="T32" fmla="*/ 266 w 394"/>
                  <a:gd name="T33" fmla="*/ 377 h 389"/>
                  <a:gd name="T34" fmla="*/ 232 w 394"/>
                  <a:gd name="T35" fmla="*/ 386 h 389"/>
                  <a:gd name="T36" fmla="*/ 197 w 394"/>
                  <a:gd name="T37" fmla="*/ 389 h 389"/>
                  <a:gd name="T38" fmla="*/ 162 w 394"/>
                  <a:gd name="T39" fmla="*/ 386 h 389"/>
                  <a:gd name="T40" fmla="*/ 128 w 394"/>
                  <a:gd name="T41" fmla="*/ 377 h 389"/>
                  <a:gd name="T42" fmla="*/ 98 w 394"/>
                  <a:gd name="T43" fmla="*/ 363 h 389"/>
                  <a:gd name="T44" fmla="*/ 70 w 394"/>
                  <a:gd name="T45" fmla="*/ 343 h 389"/>
                  <a:gd name="T46" fmla="*/ 47 w 394"/>
                  <a:gd name="T47" fmla="*/ 320 h 389"/>
                  <a:gd name="T48" fmla="*/ 27 w 394"/>
                  <a:gd name="T49" fmla="*/ 292 h 389"/>
                  <a:gd name="T50" fmla="*/ 13 w 394"/>
                  <a:gd name="T51" fmla="*/ 263 h 389"/>
                  <a:gd name="T52" fmla="*/ 4 w 394"/>
                  <a:gd name="T53" fmla="*/ 229 h 389"/>
                  <a:gd name="T54" fmla="*/ 0 w 394"/>
                  <a:gd name="T55" fmla="*/ 194 h 389"/>
                  <a:gd name="T56" fmla="*/ 4 w 394"/>
                  <a:gd name="T57" fmla="*/ 160 h 389"/>
                  <a:gd name="T58" fmla="*/ 13 w 394"/>
                  <a:gd name="T59" fmla="*/ 126 h 389"/>
                  <a:gd name="T60" fmla="*/ 27 w 394"/>
                  <a:gd name="T61" fmla="*/ 96 h 389"/>
                  <a:gd name="T62" fmla="*/ 47 w 394"/>
                  <a:gd name="T63" fmla="*/ 69 h 389"/>
                  <a:gd name="T64" fmla="*/ 70 w 394"/>
                  <a:gd name="T65" fmla="*/ 45 h 389"/>
                  <a:gd name="T66" fmla="*/ 98 w 394"/>
                  <a:gd name="T67" fmla="*/ 26 h 389"/>
                  <a:gd name="T68" fmla="*/ 128 w 394"/>
                  <a:gd name="T69" fmla="*/ 12 h 389"/>
                  <a:gd name="T70" fmla="*/ 162 w 394"/>
                  <a:gd name="T71" fmla="*/ 3 h 389"/>
                  <a:gd name="T72" fmla="*/ 197 w 394"/>
                  <a:gd name="T73" fmla="*/ 0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4" h="389">
                    <a:moveTo>
                      <a:pt x="197" y="0"/>
                    </a:moveTo>
                    <a:lnTo>
                      <a:pt x="232" y="3"/>
                    </a:lnTo>
                    <a:lnTo>
                      <a:pt x="266" y="12"/>
                    </a:lnTo>
                    <a:lnTo>
                      <a:pt x="297" y="26"/>
                    </a:lnTo>
                    <a:lnTo>
                      <a:pt x="324" y="45"/>
                    </a:lnTo>
                    <a:lnTo>
                      <a:pt x="348" y="69"/>
                    </a:lnTo>
                    <a:lnTo>
                      <a:pt x="367" y="96"/>
                    </a:lnTo>
                    <a:lnTo>
                      <a:pt x="382" y="126"/>
                    </a:lnTo>
                    <a:lnTo>
                      <a:pt x="391" y="160"/>
                    </a:lnTo>
                    <a:lnTo>
                      <a:pt x="394" y="194"/>
                    </a:lnTo>
                    <a:lnTo>
                      <a:pt x="391" y="229"/>
                    </a:lnTo>
                    <a:lnTo>
                      <a:pt x="382" y="263"/>
                    </a:lnTo>
                    <a:lnTo>
                      <a:pt x="367" y="292"/>
                    </a:lnTo>
                    <a:lnTo>
                      <a:pt x="348" y="320"/>
                    </a:lnTo>
                    <a:lnTo>
                      <a:pt x="324" y="343"/>
                    </a:lnTo>
                    <a:lnTo>
                      <a:pt x="297" y="363"/>
                    </a:lnTo>
                    <a:lnTo>
                      <a:pt x="266" y="377"/>
                    </a:lnTo>
                    <a:lnTo>
                      <a:pt x="232" y="386"/>
                    </a:lnTo>
                    <a:lnTo>
                      <a:pt x="197" y="389"/>
                    </a:lnTo>
                    <a:lnTo>
                      <a:pt x="162" y="386"/>
                    </a:lnTo>
                    <a:lnTo>
                      <a:pt x="128" y="377"/>
                    </a:lnTo>
                    <a:lnTo>
                      <a:pt x="98" y="363"/>
                    </a:lnTo>
                    <a:lnTo>
                      <a:pt x="70" y="343"/>
                    </a:lnTo>
                    <a:lnTo>
                      <a:pt x="47" y="320"/>
                    </a:lnTo>
                    <a:lnTo>
                      <a:pt x="27" y="292"/>
                    </a:lnTo>
                    <a:lnTo>
                      <a:pt x="13" y="263"/>
                    </a:lnTo>
                    <a:lnTo>
                      <a:pt x="4" y="229"/>
                    </a:lnTo>
                    <a:lnTo>
                      <a:pt x="0" y="194"/>
                    </a:lnTo>
                    <a:lnTo>
                      <a:pt x="4" y="160"/>
                    </a:lnTo>
                    <a:lnTo>
                      <a:pt x="13" y="126"/>
                    </a:lnTo>
                    <a:lnTo>
                      <a:pt x="27" y="96"/>
                    </a:lnTo>
                    <a:lnTo>
                      <a:pt x="47" y="69"/>
                    </a:lnTo>
                    <a:lnTo>
                      <a:pt x="70" y="45"/>
                    </a:lnTo>
                    <a:lnTo>
                      <a:pt x="98" y="26"/>
                    </a:lnTo>
                    <a:lnTo>
                      <a:pt x="128" y="12"/>
                    </a:lnTo>
                    <a:lnTo>
                      <a:pt x="162" y="3"/>
                    </a:lnTo>
                    <a:lnTo>
                      <a:pt x="197" y="0"/>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spTree>
    <p:extLst>
      <p:ext uri="{BB962C8B-B14F-4D97-AF65-F5344CB8AC3E}">
        <p14:creationId xmlns:p14="http://schemas.microsoft.com/office/powerpoint/2010/main" val="2229242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	How </a:t>
            </a:r>
            <a:r>
              <a:rPr lang="en-US" dirty="0"/>
              <a:t>does the environment recycle energy </a:t>
            </a:r>
            <a:r>
              <a:rPr lang="en-US" dirty="0" smtClean="0"/>
              <a:t/>
            </a:r>
            <a:br>
              <a:rPr lang="en-US" dirty="0" smtClean="0"/>
            </a:br>
            <a:r>
              <a:rPr lang="en-US" dirty="0" smtClean="0"/>
              <a:t>and </a:t>
            </a:r>
            <a:r>
              <a:rPr lang="en-US" dirty="0"/>
              <a:t>nutrients?</a:t>
            </a:r>
          </a:p>
        </p:txBody>
      </p:sp>
      <p:sp>
        <p:nvSpPr>
          <p:cNvPr id="8" name="Text Placeholder 7"/>
          <p:cNvSpPr>
            <a:spLocks noGrp="1"/>
          </p:cNvSpPr>
          <p:nvPr>
            <p:ph type="body" sz="quarter" idx="10"/>
          </p:nvPr>
        </p:nvSpPr>
        <p:spPr/>
        <p:txBody>
          <a:bodyPr/>
          <a:lstStyle/>
          <a:p>
            <a:r>
              <a:rPr lang="en-US" dirty="0" smtClean="0"/>
              <a:t>Animate at bullet level and “next”</a:t>
            </a:r>
            <a:endParaRPr lang="en-US" dirty="0"/>
          </a:p>
        </p:txBody>
      </p:sp>
      <p:sp>
        <p:nvSpPr>
          <p:cNvPr id="9" name="Content Placeholder 8"/>
          <p:cNvSpPr>
            <a:spLocks noGrp="1"/>
          </p:cNvSpPr>
          <p:nvPr>
            <p:ph sz="quarter" idx="13"/>
          </p:nvPr>
        </p:nvSpPr>
        <p:spPr/>
        <p:txBody>
          <a:bodyPr/>
          <a:lstStyle/>
          <a:p>
            <a:pPr>
              <a:spcBef>
                <a:spcPts val="450"/>
              </a:spcBef>
            </a:pPr>
            <a:r>
              <a:rPr lang="en-US" dirty="0" smtClean="0"/>
              <a:t>Key terms</a:t>
            </a:r>
          </a:p>
          <a:p>
            <a:pPr marL="171450" indent="-171450">
              <a:spcBef>
                <a:spcPts val="450"/>
              </a:spcBef>
              <a:buClr>
                <a:schemeClr val="accent1"/>
              </a:buClr>
              <a:buFont typeface="Wingdings" pitchFamily="2" charset="2"/>
              <a:buChar char="§"/>
            </a:pPr>
            <a:r>
              <a:rPr lang="en-US" dirty="0" smtClean="0"/>
              <a:t>Matter</a:t>
            </a:r>
          </a:p>
          <a:p>
            <a:pPr marL="171450" indent="-171450">
              <a:spcBef>
                <a:spcPts val="450"/>
              </a:spcBef>
              <a:buClr>
                <a:schemeClr val="accent1"/>
              </a:buClr>
              <a:buFont typeface="Wingdings" pitchFamily="2" charset="2"/>
              <a:buChar char="§"/>
            </a:pPr>
            <a:r>
              <a:rPr lang="en-US" dirty="0" smtClean="0"/>
              <a:t>Biosphere</a:t>
            </a:r>
          </a:p>
          <a:p>
            <a:pPr marL="171450" indent="-171450">
              <a:spcBef>
                <a:spcPts val="450"/>
              </a:spcBef>
              <a:buClr>
                <a:schemeClr val="accent1"/>
              </a:buClr>
              <a:buFont typeface="Wingdings" pitchFamily="2" charset="2"/>
              <a:buChar char="§"/>
            </a:pPr>
            <a:r>
              <a:rPr lang="en-US" dirty="0" smtClean="0"/>
              <a:t>Carbon</a:t>
            </a:r>
          </a:p>
          <a:p>
            <a:pPr marL="171450" indent="-171450">
              <a:spcBef>
                <a:spcPts val="450"/>
              </a:spcBef>
              <a:buClr>
                <a:schemeClr val="accent1"/>
              </a:buClr>
              <a:buFont typeface="Wingdings" pitchFamily="2" charset="2"/>
              <a:buChar char="§"/>
            </a:pPr>
            <a:r>
              <a:rPr lang="en-US" dirty="0" smtClean="0"/>
              <a:t>Phosphorus</a:t>
            </a:r>
          </a:p>
          <a:p>
            <a:pPr marL="171450" indent="-171450">
              <a:spcBef>
                <a:spcPts val="450"/>
              </a:spcBef>
              <a:buClr>
                <a:schemeClr val="accent1"/>
              </a:buClr>
              <a:buFont typeface="Wingdings" pitchFamily="2" charset="2"/>
              <a:buChar char="§"/>
            </a:pPr>
            <a:r>
              <a:rPr lang="en-US" dirty="0" smtClean="0"/>
              <a:t>Nitrogen</a:t>
            </a:r>
            <a:br>
              <a:rPr lang="en-US" dirty="0" smtClean="0"/>
            </a:br>
            <a:endParaRPr lang="en-US" dirty="0"/>
          </a:p>
          <a:p>
            <a:pPr>
              <a:spcBef>
                <a:spcPts val="450"/>
              </a:spcBef>
            </a:pPr>
            <a:r>
              <a:rPr lang="en-US" b="1" dirty="0" smtClean="0">
                <a:solidFill>
                  <a:schemeClr val="accent1"/>
                </a:solidFill>
              </a:rPr>
              <a:t>Next:</a:t>
            </a:r>
            <a:r>
              <a:rPr lang="en-US" dirty="0" smtClean="0"/>
              <a:t> Cycles in the biosphere</a:t>
            </a:r>
          </a:p>
        </p:txBody>
      </p:sp>
      <p:pic>
        <p:nvPicPr>
          <p:cNvPr id="10" name="Picture 9" descr="lesson_question-01.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450" y="104775"/>
            <a:ext cx="469900" cy="381000"/>
          </a:xfrm>
          <a:prstGeom prst="rect">
            <a:avLst/>
          </a:prstGeom>
        </p:spPr>
      </p:pic>
    </p:spTree>
    <p:extLst>
      <p:ext uri="{BB962C8B-B14F-4D97-AF65-F5344CB8AC3E}">
        <p14:creationId xmlns:p14="http://schemas.microsoft.com/office/powerpoint/2010/main" val="2991931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p:txBody>
          <a:bodyPr/>
          <a:lstStyle/>
          <a:p>
            <a:pPr>
              <a:spcAft>
                <a:spcPts val="571"/>
              </a:spcAft>
            </a:pPr>
            <a:r>
              <a:rPr lang="en-US" b="1" dirty="0">
                <a:solidFill>
                  <a:schemeClr val="accent3"/>
                </a:solidFill>
              </a:rPr>
              <a:t>Biogeochemical cycles </a:t>
            </a:r>
            <a:r>
              <a:rPr lang="en-US" dirty="0">
                <a:solidFill>
                  <a:schemeClr val="tx1"/>
                </a:solidFill>
              </a:rPr>
              <a:t>– a process that recycles </a:t>
            </a:r>
            <a:r>
              <a:rPr lang="en-US" dirty="0" smtClean="0">
                <a:solidFill>
                  <a:schemeClr val="tx1"/>
                </a:solidFill>
              </a:rPr>
              <a:t>elements </a:t>
            </a:r>
            <a:r>
              <a:rPr lang="en-US" dirty="0">
                <a:solidFill>
                  <a:schemeClr val="tx1"/>
                </a:solidFill>
              </a:rPr>
              <a:t>and other matter through the </a:t>
            </a:r>
            <a:r>
              <a:rPr lang="en-US" dirty="0" smtClean="0">
                <a:solidFill>
                  <a:schemeClr val="tx1"/>
                </a:solidFill>
              </a:rPr>
              <a:t>biosphere</a:t>
            </a:r>
            <a:endParaRPr lang="en-US" dirty="0">
              <a:solidFill>
                <a:schemeClr val="tx1"/>
              </a:solidFill>
            </a:endParaRPr>
          </a:p>
          <a:p>
            <a:pPr marL="755" lvl="1" indent="0">
              <a:buNone/>
            </a:pPr>
            <a:r>
              <a:rPr lang="en-US" dirty="0"/>
              <a:t>Rely on biological, chemical, </a:t>
            </a:r>
            <a:r>
              <a:rPr lang="en-US" dirty="0" smtClean="0"/>
              <a:t/>
            </a:r>
            <a:br>
              <a:rPr lang="en-US" dirty="0" smtClean="0"/>
            </a:br>
            <a:r>
              <a:rPr lang="en-US" dirty="0" smtClean="0"/>
              <a:t>and </a:t>
            </a:r>
            <a:r>
              <a:rPr lang="en-US" dirty="0"/>
              <a:t>geological processes</a:t>
            </a:r>
          </a:p>
          <a:p>
            <a:endParaRPr lang="en-US" dirty="0"/>
          </a:p>
        </p:txBody>
      </p:sp>
      <p:sp>
        <p:nvSpPr>
          <p:cNvPr id="2" name="Text Placeholder 1"/>
          <p:cNvSpPr>
            <a:spLocks noGrp="1"/>
          </p:cNvSpPr>
          <p:nvPr>
            <p:ph type="body" sz="quarter" idx="10"/>
          </p:nvPr>
        </p:nvSpPr>
        <p:spPr>
          <a:prstGeom prst="rect">
            <a:avLst/>
          </a:prstGeom>
        </p:spPr>
        <p:txBody>
          <a:bodyPr/>
          <a:lstStyle/>
          <a:p>
            <a:r>
              <a:rPr lang="en-US" dirty="0" smtClean="0"/>
              <a:t>Image can start onscreen</a:t>
            </a:r>
          </a:p>
          <a:p>
            <a:r>
              <a:rPr lang="en-US" dirty="0" smtClean="0"/>
              <a:t>Animate both  texts</a:t>
            </a:r>
            <a:endParaRPr lang="en-US" dirty="0"/>
          </a:p>
        </p:txBody>
      </p:sp>
      <p:sp>
        <p:nvSpPr>
          <p:cNvPr id="3" name="Title 2"/>
          <p:cNvSpPr>
            <a:spLocks noGrp="1"/>
          </p:cNvSpPr>
          <p:nvPr>
            <p:ph type="title"/>
          </p:nvPr>
        </p:nvSpPr>
        <p:spPr/>
        <p:txBody>
          <a:bodyPr/>
          <a:lstStyle/>
          <a:p>
            <a:r>
              <a:rPr lang="en-US" dirty="0" smtClean="0"/>
              <a:t>Introduction to Cycles</a:t>
            </a:r>
            <a:endParaRPr lang="en-US" dirty="0"/>
          </a:p>
        </p:txBody>
      </p:sp>
      <p:pic>
        <p:nvPicPr>
          <p:cNvPr id="2054" name="Picture 6"/>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a:ext>
            </a:extLst>
          </a:blip>
          <a:srcRect/>
          <a:stretch/>
        </p:blipFill>
        <p:spPr bwMode="auto">
          <a:xfrm>
            <a:off x="2329336" y="663575"/>
            <a:ext cx="2503193" cy="1858731"/>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3724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US" dirty="0"/>
          </a:p>
        </p:txBody>
      </p:sp>
      <p:sp>
        <p:nvSpPr>
          <p:cNvPr id="11" name="Content Placeholder 10"/>
          <p:cNvSpPr>
            <a:spLocks noGrp="1"/>
          </p:cNvSpPr>
          <p:nvPr>
            <p:ph idx="1"/>
          </p:nvPr>
        </p:nvSpPr>
        <p:spPr>
          <a:xfrm>
            <a:off x="3" y="548640"/>
            <a:ext cx="2324556" cy="2194559"/>
          </a:xfrm>
        </p:spPr>
        <p:txBody>
          <a:bodyPr/>
          <a:lstStyle/>
          <a:p>
            <a:pPr marL="115888" indent="-115888">
              <a:buClr>
                <a:schemeClr val="accent1"/>
              </a:buClr>
              <a:buFont typeface="Wingdings" pitchFamily="2" charset="2"/>
              <a:buChar char="§"/>
            </a:pPr>
            <a:r>
              <a:rPr lang="en-US" dirty="0" smtClean="0"/>
              <a:t>Water cycle</a:t>
            </a:r>
          </a:p>
          <a:p>
            <a:pPr marL="115888" indent="-115888">
              <a:buClr>
                <a:schemeClr val="accent1"/>
              </a:buClr>
              <a:buFont typeface="Wingdings" pitchFamily="2" charset="2"/>
              <a:buChar char="§"/>
            </a:pPr>
            <a:r>
              <a:rPr lang="en-US" b="1" dirty="0" smtClean="0">
                <a:solidFill>
                  <a:schemeClr val="accent3"/>
                </a:solidFill>
              </a:rPr>
              <a:t>Nutrient </a:t>
            </a:r>
            <a:r>
              <a:rPr lang="en-US" dirty="0" smtClean="0">
                <a:solidFill>
                  <a:schemeClr val="tx1"/>
                </a:solidFill>
              </a:rPr>
              <a:t>cycles</a:t>
            </a:r>
            <a:r>
              <a:rPr lang="en-US" b="1" dirty="0" smtClean="0">
                <a:solidFill>
                  <a:schemeClr val="tx1"/>
                </a:solidFill>
              </a:rPr>
              <a:t> </a:t>
            </a:r>
            <a:r>
              <a:rPr lang="en-US" dirty="0"/>
              <a:t>– chemical substances that an organism requires in order to live.  </a:t>
            </a:r>
            <a:endParaRPr lang="en-US" dirty="0" smtClean="0"/>
          </a:p>
          <a:p>
            <a:pPr marL="231775" lvl="1" indent="-123825">
              <a:buClr>
                <a:schemeClr val="accent3"/>
              </a:buClr>
              <a:buFont typeface="Arial" pitchFamily="34" charset="0"/>
              <a:buChar char="•"/>
            </a:pPr>
            <a:r>
              <a:rPr lang="en-US" dirty="0" smtClean="0"/>
              <a:t>Carbon cycle</a:t>
            </a:r>
          </a:p>
          <a:p>
            <a:pPr marL="231775" lvl="1" indent="-123825">
              <a:buClr>
                <a:schemeClr val="accent3"/>
              </a:buClr>
              <a:buFont typeface="Arial" pitchFamily="34" charset="0"/>
              <a:buChar char="•"/>
            </a:pPr>
            <a:r>
              <a:rPr lang="en-US" dirty="0" smtClean="0"/>
              <a:t>Nitrogen cycle</a:t>
            </a:r>
          </a:p>
          <a:p>
            <a:pPr marL="231775" lvl="1" indent="-123825">
              <a:buClr>
                <a:schemeClr val="accent3"/>
              </a:buClr>
              <a:buFont typeface="Arial" pitchFamily="34" charset="0"/>
              <a:buChar char="•"/>
            </a:pPr>
            <a:r>
              <a:rPr lang="en-US" dirty="0" smtClean="0"/>
              <a:t>Phosphorus cycle</a:t>
            </a:r>
            <a:endParaRPr lang="en-US" dirty="0"/>
          </a:p>
          <a:p>
            <a:pPr marL="171450" indent="-171450">
              <a:buClr>
                <a:schemeClr val="accent1"/>
              </a:buClr>
              <a:buFont typeface="Wingdings" pitchFamily="2" charset="2"/>
              <a:buChar char="§"/>
            </a:pPr>
            <a:endParaRPr lang="en-US" dirty="0"/>
          </a:p>
        </p:txBody>
      </p:sp>
      <p:sp>
        <p:nvSpPr>
          <p:cNvPr id="3" name="Title 2"/>
          <p:cNvSpPr>
            <a:spLocks noGrp="1"/>
          </p:cNvSpPr>
          <p:nvPr>
            <p:ph type="title"/>
          </p:nvPr>
        </p:nvSpPr>
        <p:spPr/>
        <p:txBody>
          <a:bodyPr/>
          <a:lstStyle/>
          <a:p>
            <a:r>
              <a:rPr lang="en-US" smtClean="0"/>
              <a:t>Types of Biogeochemical Cycles</a:t>
            </a:r>
            <a:endParaRPr lang="en-US" dirty="0"/>
          </a:p>
        </p:txBody>
      </p:sp>
      <p:sp>
        <p:nvSpPr>
          <p:cNvPr id="24" name="Circular Arrow 23"/>
          <p:cNvSpPr/>
          <p:nvPr/>
        </p:nvSpPr>
        <p:spPr>
          <a:xfrm rot="21227652">
            <a:off x="2368687" y="642836"/>
            <a:ext cx="1990157" cy="1990157"/>
          </a:xfrm>
          <a:prstGeom prst="circularArrow">
            <a:avLst>
              <a:gd name="adj1" fmla="val 5199"/>
              <a:gd name="adj2" fmla="val 681114"/>
              <a:gd name="adj3" fmla="val 21293650"/>
              <a:gd name="adj4" fmla="val 19765882"/>
              <a:gd name="adj5" fmla="val 6065"/>
            </a:avLst>
          </a:prstGeom>
          <a:solidFill>
            <a:schemeClr val="accent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6" name="Circular Arrow 25"/>
          <p:cNvSpPr/>
          <p:nvPr/>
        </p:nvSpPr>
        <p:spPr>
          <a:xfrm rot="21346992">
            <a:off x="2435224" y="367694"/>
            <a:ext cx="1990157" cy="1990157"/>
          </a:xfrm>
          <a:prstGeom prst="circularArrow">
            <a:avLst>
              <a:gd name="adj1" fmla="val 5199"/>
              <a:gd name="adj2" fmla="val 677765"/>
              <a:gd name="adj3" fmla="val 4015121"/>
              <a:gd name="adj4" fmla="val 2220909"/>
              <a:gd name="adj5" fmla="val 6065"/>
            </a:avLst>
          </a:prstGeom>
          <a:solidFill>
            <a:schemeClr val="accent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8" name="Circular Arrow 27"/>
          <p:cNvSpPr/>
          <p:nvPr/>
        </p:nvSpPr>
        <p:spPr>
          <a:xfrm rot="249402">
            <a:off x="2718367" y="367692"/>
            <a:ext cx="1990157" cy="1990157"/>
          </a:xfrm>
          <a:prstGeom prst="circularArrow">
            <a:avLst>
              <a:gd name="adj1" fmla="val 5199"/>
              <a:gd name="adj2" fmla="val 666899"/>
              <a:gd name="adj3" fmla="val 8211143"/>
              <a:gd name="adj4" fmla="val 6449066"/>
              <a:gd name="adj5" fmla="val 6065"/>
            </a:avLst>
          </a:prstGeom>
          <a:solidFill>
            <a:schemeClr val="accent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0" name="Circular Arrow 29"/>
          <p:cNvSpPr/>
          <p:nvPr/>
        </p:nvSpPr>
        <p:spPr>
          <a:xfrm rot="343100">
            <a:off x="2828537" y="642836"/>
            <a:ext cx="1990157" cy="1990157"/>
          </a:xfrm>
          <a:prstGeom prst="circularArrow">
            <a:avLst>
              <a:gd name="adj1" fmla="val 5199"/>
              <a:gd name="adj2" fmla="val 608520"/>
              <a:gd name="adj3" fmla="val 12298305"/>
              <a:gd name="adj4" fmla="val 10770537"/>
              <a:gd name="adj5" fmla="val 6065"/>
            </a:avLst>
          </a:prstGeom>
          <a:solidFill>
            <a:schemeClr val="accent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2" name="Circular Arrow 31"/>
          <p:cNvSpPr/>
          <p:nvPr/>
        </p:nvSpPr>
        <p:spPr>
          <a:xfrm>
            <a:off x="2576796" y="753043"/>
            <a:ext cx="1990157" cy="1990157"/>
          </a:xfrm>
          <a:prstGeom prst="circularArrow">
            <a:avLst>
              <a:gd name="adj1" fmla="val 5199"/>
              <a:gd name="adj2" fmla="val 684813"/>
              <a:gd name="adj3" fmla="val 16866108"/>
              <a:gd name="adj4" fmla="val 15198079"/>
              <a:gd name="adj5" fmla="val 6065"/>
            </a:avLst>
          </a:prstGeom>
          <a:solidFill>
            <a:schemeClr val="accent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Tree>
    <p:extLst>
      <p:ext uri="{BB962C8B-B14F-4D97-AF65-F5344CB8AC3E}">
        <p14:creationId xmlns:p14="http://schemas.microsoft.com/office/powerpoint/2010/main" val="2998454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ASK TEMPLATES">
  <a:themeElements>
    <a:clrScheme name="e2020 Courses">
      <a:dk1>
        <a:srgbClr val="000000"/>
      </a:dk1>
      <a:lt1>
        <a:srgbClr val="FFFFFF"/>
      </a:lt1>
      <a:dk2>
        <a:srgbClr val="2877C4"/>
      </a:dk2>
      <a:lt2>
        <a:srgbClr val="FFFFFF"/>
      </a:lt2>
      <a:accent1>
        <a:srgbClr val="FE8900"/>
      </a:accent1>
      <a:accent2>
        <a:srgbClr val="2877C4"/>
      </a:accent2>
      <a:accent3>
        <a:srgbClr val="5B8F22"/>
      </a:accent3>
      <a:accent4>
        <a:srgbClr val="4D4F58"/>
      </a:accent4>
      <a:accent5>
        <a:srgbClr val="D6156C"/>
      </a:accent5>
      <a:accent6>
        <a:srgbClr val="7E5ABE"/>
      </a:accent6>
      <a:hlink>
        <a:srgbClr val="5B8F22"/>
      </a:hlink>
      <a:folHlink>
        <a:srgbClr val="808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320" tIns="45720" rIns="274320" bIns="45720" numCol="1" anchor="t" anchorCtr="0" compatLnSpc="1">
        <a:prstTxWarp prst="textNoShape">
          <a:avLst/>
        </a:prstTxWarp>
      </a:bodyPr>
      <a:lstStyle>
        <a:def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320" tIns="45720" rIns="274320" bIns="45720" numCol="1" anchor="t" anchorCtr="0" compatLnSpc="1">
        <a:prstTxWarp prst="textNoShape">
          <a:avLst/>
        </a:prstTxWarp>
      </a:bodyPr>
      <a:lstStyle>
        <a:def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2877C4"/>
        </a:dk2>
        <a:lt2>
          <a:srgbClr val="FFFFFF"/>
        </a:lt2>
        <a:accent1>
          <a:srgbClr val="D6156C"/>
        </a:accent1>
        <a:accent2>
          <a:srgbClr val="333399"/>
        </a:accent2>
        <a:accent3>
          <a:srgbClr val="FFFFFF"/>
        </a:accent3>
        <a:accent4>
          <a:srgbClr val="000000"/>
        </a:accent4>
        <a:accent5>
          <a:srgbClr val="E8AAB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2877C4"/>
        </a:dk2>
        <a:lt2>
          <a:srgbClr val="FFFFFF"/>
        </a:lt2>
        <a:accent1>
          <a:srgbClr val="D6156C"/>
        </a:accent1>
        <a:accent2>
          <a:srgbClr val="2877C4"/>
        </a:accent2>
        <a:accent3>
          <a:srgbClr val="FFFFFF"/>
        </a:accent3>
        <a:accent4>
          <a:srgbClr val="6C6C6C"/>
        </a:accent4>
        <a:accent5>
          <a:srgbClr val="E8AABA"/>
        </a:accent5>
        <a:accent6>
          <a:srgbClr val="236BB1"/>
        </a:accent6>
        <a:hlink>
          <a:srgbClr val="5B8F22"/>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ITLE AND ANCHOR TEMPLATES">
  <a:themeElements>
    <a:clrScheme name="e2020 Courses">
      <a:dk1>
        <a:srgbClr val="000000"/>
      </a:dk1>
      <a:lt1>
        <a:srgbClr val="FFFFFF"/>
      </a:lt1>
      <a:dk2>
        <a:srgbClr val="2877C4"/>
      </a:dk2>
      <a:lt2>
        <a:srgbClr val="FFFFFF"/>
      </a:lt2>
      <a:accent1>
        <a:srgbClr val="FE8900"/>
      </a:accent1>
      <a:accent2>
        <a:srgbClr val="2877C4"/>
      </a:accent2>
      <a:accent3>
        <a:srgbClr val="5B8F22"/>
      </a:accent3>
      <a:accent4>
        <a:srgbClr val="4D4F58"/>
      </a:accent4>
      <a:accent5>
        <a:srgbClr val="D6156C"/>
      </a:accent5>
      <a:accent6>
        <a:srgbClr val="7E5ABE"/>
      </a:accent6>
      <a:hlink>
        <a:srgbClr val="5B8F22"/>
      </a:hlink>
      <a:folHlink>
        <a:srgbClr val="808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320" tIns="45720" rIns="274320" bIns="45720" numCol="1" anchor="t" anchorCtr="0" compatLnSpc="1">
        <a:prstTxWarp prst="textNoShape">
          <a:avLst/>
        </a:prstTxWarp>
      </a:bodyPr>
      <a:lstStyle>
        <a:def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320" tIns="45720" rIns="274320" bIns="45720" numCol="1" anchor="t" anchorCtr="0" compatLnSpc="1">
        <a:prstTxWarp prst="textNoShape">
          <a:avLst/>
        </a:prstTxWarp>
      </a:bodyPr>
      <a:lstStyle>
        <a:def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2877C4"/>
        </a:dk2>
        <a:lt2>
          <a:srgbClr val="FFFFFF"/>
        </a:lt2>
        <a:accent1>
          <a:srgbClr val="D6156C"/>
        </a:accent1>
        <a:accent2>
          <a:srgbClr val="333399"/>
        </a:accent2>
        <a:accent3>
          <a:srgbClr val="FFFFFF"/>
        </a:accent3>
        <a:accent4>
          <a:srgbClr val="000000"/>
        </a:accent4>
        <a:accent5>
          <a:srgbClr val="E8AAB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2877C4"/>
        </a:dk2>
        <a:lt2>
          <a:srgbClr val="FFFFFF"/>
        </a:lt2>
        <a:accent1>
          <a:srgbClr val="D6156C"/>
        </a:accent1>
        <a:accent2>
          <a:srgbClr val="2877C4"/>
        </a:accent2>
        <a:accent3>
          <a:srgbClr val="FFFFFF"/>
        </a:accent3>
        <a:accent4>
          <a:srgbClr val="6C6C6C"/>
        </a:accent4>
        <a:accent5>
          <a:srgbClr val="E8AABA"/>
        </a:accent5>
        <a:accent6>
          <a:srgbClr val="236BB1"/>
        </a:accent6>
        <a:hlink>
          <a:srgbClr val="5B8F22"/>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VIDEO TEMPLATES">
  <a:themeElements>
    <a:clrScheme name="e2020 Courses">
      <a:dk1>
        <a:srgbClr val="000000"/>
      </a:dk1>
      <a:lt1>
        <a:srgbClr val="FFFFFF"/>
      </a:lt1>
      <a:dk2>
        <a:srgbClr val="2877C4"/>
      </a:dk2>
      <a:lt2>
        <a:srgbClr val="FFFFFF"/>
      </a:lt2>
      <a:accent1>
        <a:srgbClr val="FE8900"/>
      </a:accent1>
      <a:accent2>
        <a:srgbClr val="2877C4"/>
      </a:accent2>
      <a:accent3>
        <a:srgbClr val="5B8F22"/>
      </a:accent3>
      <a:accent4>
        <a:srgbClr val="4D4F58"/>
      </a:accent4>
      <a:accent5>
        <a:srgbClr val="D6156C"/>
      </a:accent5>
      <a:accent6>
        <a:srgbClr val="7E5ABE"/>
      </a:accent6>
      <a:hlink>
        <a:srgbClr val="5B8F22"/>
      </a:hlink>
      <a:folHlink>
        <a:srgbClr val="808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lumMod val="40000"/>
            <a:lumOff val="60000"/>
          </a:schemeClr>
        </a:solidFill>
        <a:ln w="28575" cap="flat" cmpd="sng" algn="ctr">
          <a:solidFill>
            <a:schemeClr val="accent1"/>
          </a:solidFill>
          <a:prstDash val="solid"/>
          <a:round/>
          <a:headEnd type="none" w="med" len="med"/>
          <a:tailEnd type="none" w="med" len="med"/>
        </a:ln>
        <a:effectLst/>
        <a:extLst/>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marL="0" marR="0" indent="0" algn="ctr"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sz="800" b="0" i="0" u="none" strike="noStrike" cap="none" normalizeH="0" baseline="0" dirty="0" smtClean="0">
            <a:ln>
              <a:noFill/>
            </a:ln>
            <a:solidFill>
              <a:schemeClr val="tx1"/>
            </a:solidFill>
            <a:effectLst/>
            <a:latin typeface="Arial" charset="0"/>
          </a:defRPr>
        </a:defPPr>
      </a:lstStyle>
    </a:spDef>
    <a:lnDef>
      <a:spPr bwMode="auto">
        <a:noFill/>
        <a:ln w="28575" cap="flat" cmpd="sng" algn="ctr">
          <a:solidFill>
            <a:schemeClr val="tx1"/>
          </a:solidFill>
          <a:prstDash val="solid"/>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2877C4"/>
        </a:dk2>
        <a:lt2>
          <a:srgbClr val="FFFFFF"/>
        </a:lt2>
        <a:accent1>
          <a:srgbClr val="D6156C"/>
        </a:accent1>
        <a:accent2>
          <a:srgbClr val="333399"/>
        </a:accent2>
        <a:accent3>
          <a:srgbClr val="FFFFFF"/>
        </a:accent3>
        <a:accent4>
          <a:srgbClr val="000000"/>
        </a:accent4>
        <a:accent5>
          <a:srgbClr val="E8AAB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2877C4"/>
        </a:dk2>
        <a:lt2>
          <a:srgbClr val="FFFFFF"/>
        </a:lt2>
        <a:accent1>
          <a:srgbClr val="D6156C"/>
        </a:accent1>
        <a:accent2>
          <a:srgbClr val="2877C4"/>
        </a:accent2>
        <a:accent3>
          <a:srgbClr val="FFFFFF"/>
        </a:accent3>
        <a:accent4>
          <a:srgbClr val="6C6C6C"/>
        </a:accent4>
        <a:accent5>
          <a:srgbClr val="E8AABA"/>
        </a:accent5>
        <a:accent6>
          <a:srgbClr val="236BB1"/>
        </a:accent6>
        <a:hlink>
          <a:srgbClr val="5B8F22"/>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DEVELOPMENT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05C2C88D9F4344BADCDA882C8950231" ma:contentTypeVersion="3" ma:contentTypeDescription="Create a new document." ma:contentTypeScope="" ma:versionID="39343472b6cb0e7923f1adc8a6e281ed">
  <xsd:schema xmlns:xsd="http://www.w3.org/2001/XMLSchema" xmlns:xs="http://www.w3.org/2001/XMLSchema" xmlns:p="http://schemas.microsoft.com/office/2006/metadata/properties" xmlns:ns2="8e8c147c-4a44-4efb-abf1-e3af25080dca" targetNamespace="http://schemas.microsoft.com/office/2006/metadata/properties" ma:root="true" ma:fieldsID="f17500eb64ac33182b0233a6d7c39266" ns2:_="">
    <xsd:import namespace="8e8c147c-4a44-4efb-abf1-e3af25080dca"/>
    <xsd:element name="properties">
      <xsd:complexType>
        <xsd:sequence>
          <xsd:element name="documentManagement">
            <xsd:complexType>
              <xsd:all>
                <xsd:element ref="ns2:TaxKeywordTaxHTField" minOccurs="0"/>
                <xsd:element ref="ns2:TaxCatchAll"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e8c147c-4a44-4efb-abf1-e3af25080dca" elementFormDefault="qualified">
    <xsd:import namespace="http://schemas.microsoft.com/office/2006/documentManagement/types"/>
    <xsd:import namespace="http://schemas.microsoft.com/office/infopath/2007/PartnerControls"/>
    <xsd:element name="TaxKeywordTaxHTField" ma:index="9" nillable="true" ma:taxonomy="true" ma:internalName="TaxKeywordTaxHTField" ma:taxonomyFieldName="TaxKeyword" ma:displayName="Enterprise Keywords" ma:fieldId="{23f27201-bee3-471e-b2e7-b64fd8b7ca38}" ma:taxonomyMulti="true" ma:sspId="c92f40f2-0dae-420a-b818-205efde7779f" ma:termSetId="00000000-0000-0000-0000-000000000000" ma:anchorId="00000000-0000-0000-0000-000000000000" ma:open="true" ma:isKeyword="true">
      <xsd:complexType>
        <xsd:sequence>
          <xsd:element ref="pc:Terms" minOccurs="0" maxOccurs="1"/>
        </xsd:sequence>
      </xsd:complexType>
    </xsd:element>
    <xsd:element name="TaxCatchAll" ma:index="10" nillable="true" ma:displayName="Taxonomy Catch All Column" ma:hidden="true" ma:list="{e144788f-eb56-466f-9027-41993022a6df}" ma:internalName="TaxCatchAll" ma:showField="CatchAllData" ma:web="8e8c147c-4a44-4efb-abf1-e3af25080dca">
      <xsd:complexType>
        <xsd:complexContent>
          <xsd:extension base="dms:MultiChoiceLookup">
            <xsd:sequence>
              <xsd:element name="Value" type="dms:Lookup" maxOccurs="unbounded" minOccurs="0" nillable="true"/>
            </xsd:sequence>
          </xsd:extension>
        </xsd:complexContent>
      </xsd:complexType>
    </xsd:element>
    <xsd:element name="_dlc_DocId" ma:index="11" nillable="true" ma:displayName="Document ID Value" ma:description="The value of the document ID assigned to this item." ma:internalName="_dlc_DocId" ma:readOnly="true">
      <xsd:simpleType>
        <xsd:restriction base="dms:Text"/>
      </xsd:simpleType>
    </xsd:element>
    <xsd:element name="_dlc_DocIdUrl" ma:index="1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3"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8e8c147c-4a44-4efb-abf1-e3af25080dca"/>
    <TaxKeywordTaxHTField xmlns="8e8c147c-4a44-4efb-abf1-e3af25080dca">
      <Terms xmlns="http://schemas.microsoft.com/office/infopath/2007/PartnerControls"/>
    </TaxKeywordTaxHTField>
    <_dlc_DocId xmlns="8e8c147c-4a44-4efb-abf1-e3af25080dca">NYTQRMT4MAHZ-2-9502</_dlc_DocId>
    <_dlc_DocIdUrl xmlns="8e8c147c-4a44-4efb-abf1-e3af25080dca">
      <Url>http://eportal.education2020.com/Curriculum/CSCI/_layouts/DocIdRedir.aspx?ID=NYTQRMT4MAHZ-2-9502</Url>
      <Description>NYTQRMT4MAHZ-2-9502</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405919D5-3FA0-410C-ABAE-0757745F027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e8c147c-4a44-4efb-abf1-e3af25080dc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00A6B4C-E7A9-4ACD-85B9-F243195C3EE6}">
  <ds:schemaRefs>
    <ds:schemaRef ds:uri="http://schemas.microsoft.com/sharepoint/v3/contenttype/forms"/>
  </ds:schemaRefs>
</ds:datastoreItem>
</file>

<file path=customXml/itemProps3.xml><?xml version="1.0" encoding="utf-8"?>
<ds:datastoreItem xmlns:ds="http://schemas.openxmlformats.org/officeDocument/2006/customXml" ds:itemID="{AB15FFC4-B094-40FE-B0F8-B67D1137DF64}">
  <ds:schemaRefs>
    <ds:schemaRef ds:uri="http://schemas.microsoft.com/office/2006/metadata/properties"/>
    <ds:schemaRef ds:uri="http://schemas.microsoft.com/office/infopath/2007/PartnerControls"/>
    <ds:schemaRef ds:uri="8e8c147c-4a44-4efb-abf1-e3af25080dca"/>
  </ds:schemaRefs>
</ds:datastoreItem>
</file>

<file path=customXml/itemProps4.xml><?xml version="1.0" encoding="utf-8"?>
<ds:datastoreItem xmlns:ds="http://schemas.openxmlformats.org/officeDocument/2006/customXml" ds:itemID="{F7B80C96-BB29-4F0B-B188-918DBBEAF3A2}">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Example Deck 2011 Dec 12</Template>
  <TotalTime>5292</TotalTime>
  <Words>8799</Words>
  <Application>Microsoft Office PowerPoint</Application>
  <PresentationFormat>Custom</PresentationFormat>
  <Paragraphs>1001</Paragraphs>
  <Slides>51</Slides>
  <Notes>50</Notes>
  <HiddenSlides>0</HiddenSlides>
  <MMClips>0</MMClips>
  <ScaleCrop>false</ScaleCrop>
  <HeadingPairs>
    <vt:vector size="4" baseType="variant">
      <vt:variant>
        <vt:lpstr>Theme</vt:lpstr>
      </vt:variant>
      <vt:variant>
        <vt:i4>4</vt:i4>
      </vt:variant>
      <vt:variant>
        <vt:lpstr>Slide Titles</vt:lpstr>
      </vt:variant>
      <vt:variant>
        <vt:i4>51</vt:i4>
      </vt:variant>
    </vt:vector>
  </HeadingPairs>
  <TitlesOfParts>
    <vt:vector size="55" baseType="lpstr">
      <vt:lpstr>TASK TEMPLATES</vt:lpstr>
      <vt:lpstr>TITLE AND ANCHOR TEMPLATES</vt:lpstr>
      <vt:lpstr>VIDEO TEMPLATES</vt:lpstr>
      <vt:lpstr>DEVELOPMENT SLIDES</vt:lpstr>
      <vt:lpstr>Lesson Info</vt:lpstr>
      <vt:lpstr>Vocabulary</vt:lpstr>
      <vt:lpstr>PowerPoint Presentation</vt:lpstr>
      <vt:lpstr> Reviewing Key Terms </vt:lpstr>
      <vt:lpstr> Reviewing Key Terms </vt:lpstr>
      <vt:lpstr> Lesson Objectives</vt:lpstr>
      <vt:lpstr> How does the environment recycle energy  and nutrients?</vt:lpstr>
      <vt:lpstr>Introduction to Cycles</vt:lpstr>
      <vt:lpstr>Types of Biogeochemical Cycles</vt:lpstr>
      <vt:lpstr>The Water Cycle</vt:lpstr>
      <vt:lpstr>The Water Cycle</vt:lpstr>
      <vt:lpstr> Identifying Biogeochemical Cycles</vt:lpstr>
      <vt:lpstr> Identifying Biogeochemical Cycles</vt:lpstr>
      <vt:lpstr>The Carbon Cycle</vt:lpstr>
      <vt:lpstr> Identifying the Steps of the Carbon Cycle</vt:lpstr>
      <vt:lpstr>The Nitrogen Cycle</vt:lpstr>
      <vt:lpstr>The Nitrogen Cycle</vt:lpstr>
      <vt:lpstr> Recalling the Nitrogen Cycle</vt:lpstr>
      <vt:lpstr>Phosphorus Cycle</vt:lpstr>
      <vt:lpstr> Recalling the Phosphorus Cycle</vt:lpstr>
      <vt:lpstr> Identifying the Cycles of Nutrients</vt:lpstr>
      <vt:lpstr> How does the environment recycle energy  and nutrients?</vt:lpstr>
      <vt:lpstr>Importance of the Water Cycle</vt:lpstr>
      <vt:lpstr> Humans and the Water Cycle</vt:lpstr>
      <vt:lpstr>Importance of the Carbon Cycle</vt:lpstr>
      <vt:lpstr> Humans and the Carbon Cycle</vt:lpstr>
      <vt:lpstr> Identifying the Importance of Water and Carbon</vt:lpstr>
      <vt:lpstr>Importance of the Nitrogen Cycle</vt:lpstr>
      <vt:lpstr> Humans and the Nitrogen Cycle</vt:lpstr>
      <vt:lpstr>Importance of the Phosphorus Cycle</vt:lpstr>
      <vt:lpstr> Humans and the Phosphorus Cycle</vt:lpstr>
      <vt:lpstr> Identifying the Importance of Nitrogen and Phosphorus</vt:lpstr>
      <vt:lpstr>PowerPoint Presentation</vt:lpstr>
      <vt:lpstr>Biogeochemical Cycles</vt:lpstr>
      <vt:lpstr>Importance of Biogeochemical Cycles</vt:lpstr>
      <vt:lpstr> How does the environment recycle energy and nutrients?</vt:lpstr>
      <vt:lpstr> Write about biogeochemical cycles.</vt:lpstr>
      <vt:lpstr>Recalling the Water Cycle</vt:lpstr>
      <vt:lpstr>Recalling the Carbon Cycle</vt:lpstr>
      <vt:lpstr>Recalling the Nitrogen Cycle</vt:lpstr>
      <vt:lpstr>Recalling the Phosphorus Cycle</vt:lpstr>
      <vt:lpstr> Practice what you have learned about cycles of matter.</vt:lpstr>
      <vt:lpstr>Understanding the Cycles of Matter</vt:lpstr>
      <vt:lpstr>Identifying the Role of Chemical Substances in Organisms</vt:lpstr>
      <vt:lpstr>Understanding Water and Nutrient Storage</vt:lpstr>
      <vt:lpstr>Understanding the Water Cycle</vt:lpstr>
      <vt:lpstr>Identifying Cycles of Matter</vt:lpstr>
      <vt:lpstr>Identifying Events in the Nitrogen Cycle</vt:lpstr>
      <vt:lpstr>Identifying the Importance of Water, Carbon, Nitrogen, and Phosphorous</vt:lpstr>
      <vt:lpstr>Identifying Limiting Nutrients</vt:lpstr>
      <vt:lpstr>Comparing Benefits to Losses</vt:lpstr>
    </vt:vector>
  </TitlesOfParts>
  <Company>Giant Campus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Charlie Potter</dc:creator>
  <cp:lastModifiedBy>CRiesen</cp:lastModifiedBy>
  <cp:revision>571</cp:revision>
  <dcterms:created xsi:type="dcterms:W3CDTF">2011-12-12T22:01:22Z</dcterms:created>
  <dcterms:modified xsi:type="dcterms:W3CDTF">2012-09-13T00:46:39Z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axKeyword">
    <vt:lpwstr/>
  </property>
  <property fmtid="{D5CDD505-2E9C-101B-9397-08002B2CF9AE}" pid="3" name="ContentTypeId">
    <vt:lpwstr>0x010100A05C2C88D9F4344BADCDA882C8950231</vt:lpwstr>
  </property>
  <property fmtid="{D5CDD505-2E9C-101B-9397-08002B2CF9AE}" pid="4" name="_dlc_DocIdItemGuid">
    <vt:lpwstr>5acf2189-6bb3-4bed-a6a5-6c1575aa4259</vt:lpwstr>
  </property>
</Properties>
</file>