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9" r:id="rId10"/>
    <p:sldId id="271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ADB"/>
    <a:srgbClr val="1C67BB"/>
    <a:srgbClr val="030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7C036-DAEA-4549-AFD0-EF32239BCB99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A8D0-CAF3-493D-99DF-89FCF1FEF3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5CB4-3029-4D9F-8C71-2989F7446D8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82AD-ED8B-4BC3-A116-2BD5C951B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BF349-1434-4092-9B84-6811794035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3E2A-3D10-4F0D-9ED5-15EB7A8C7C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632E2-5B34-4228-BCC0-7AB5118873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4EED-86AD-4735-BDD9-4BE6506F2F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3488-66FD-4A03-A537-4A34ABCA25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E2769-D415-482E-84B8-1103EDF572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8740-7B52-45BE-8734-CEBDDB06E3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2796-62DC-40B2-9EF0-FEC661BE1A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1260D44-34BD-425F-9FC4-FA93FDA5195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133600"/>
          </a:xfrm>
        </p:spPr>
        <p:txBody>
          <a:bodyPr/>
          <a:lstStyle/>
          <a:p>
            <a:r>
              <a:rPr lang="en-US" sz="3200" i="1" dirty="0" smtClean="0">
                <a:latin typeface="Copperplate Gothic Bold" pitchFamily="34" charset="0"/>
              </a:rPr>
              <a:t/>
            </a:r>
            <a:br>
              <a:rPr lang="en-US" sz="3200" i="1" dirty="0" smtClean="0">
                <a:latin typeface="Copperplate Gothic Bold" pitchFamily="34" charset="0"/>
              </a:rPr>
            </a:br>
            <a:r>
              <a:rPr lang="en-US" sz="3200" i="1" dirty="0">
                <a:latin typeface="Copperplate Gothic Bold" pitchFamily="34" charset="0"/>
              </a:rPr>
              <a:t/>
            </a:r>
            <a:br>
              <a:rPr lang="en-US" sz="3200" i="1" dirty="0">
                <a:latin typeface="Copperplate Gothic Bold" pitchFamily="34" charset="0"/>
              </a:rPr>
            </a:br>
            <a:r>
              <a:rPr lang="en-US" sz="3200" i="1" dirty="0" smtClean="0">
                <a:latin typeface="Copperplate Gothic Bold" pitchFamily="34" charset="0"/>
              </a:rPr>
              <a:t/>
            </a:r>
            <a:br>
              <a:rPr lang="en-US" sz="3200" i="1" dirty="0" smtClean="0">
                <a:latin typeface="Copperplate Gothic Bold" pitchFamily="34" charset="0"/>
              </a:rPr>
            </a:br>
            <a:r>
              <a:rPr lang="en-US" sz="3200" i="1" dirty="0" smtClean="0">
                <a:latin typeface="Copperplate Gothic Bold" pitchFamily="34" charset="0"/>
              </a:rPr>
              <a:t>“Democracies die behind closed doors….When government begins closing doors, it selectively controls information rightfully belonging to the people. Selective information is misinformation” – judge damon j. keith</a:t>
            </a:r>
            <a:endParaRPr lang="en-US" sz="3200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latin typeface="Cooper Black" pitchFamily="18" charset="0"/>
              </a:rPr>
              <a:t> </a:t>
            </a:r>
          </a:p>
          <a:p>
            <a:endParaRPr lang="en-US" sz="4000" dirty="0" smtClean="0">
              <a:latin typeface="Cooper Black" pitchFamily="18" charset="0"/>
            </a:endParaRPr>
          </a:p>
          <a:p>
            <a:r>
              <a:rPr lang="en-US" sz="4000" dirty="0" smtClean="0">
                <a:latin typeface="Cooper Black" pitchFamily="18" charset="0"/>
              </a:rPr>
              <a:t>“A GALLERY WALK THROUGH HISTORY”</a:t>
            </a:r>
          </a:p>
          <a:p>
            <a:endParaRPr lang="en-US" sz="4000" dirty="0" smtClean="0">
              <a:latin typeface="Cooper Black" pitchFamily="18" charset="0"/>
            </a:endParaRPr>
          </a:p>
          <a:p>
            <a:endParaRPr lang="en-US" sz="40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“I”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7244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“J”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4876799" cy="3276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“K”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4495799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“L”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43434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“A”</a:t>
            </a:r>
            <a:endParaRPr lang="en-US" sz="5400" dirty="0">
              <a:latin typeface="Copperplate Goth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2578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 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3914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“B”</a:t>
            </a:r>
            <a:endParaRPr lang="en-US" sz="5400" dirty="0"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0574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oper Black" pitchFamily="18" charset="0"/>
            </a:endParaRPr>
          </a:p>
          <a:p>
            <a:endParaRPr lang="en-US" dirty="0" smtClean="0">
              <a:latin typeface="Cooper Black" pitchFamily="18" charset="0"/>
            </a:endParaRPr>
          </a:p>
          <a:p>
            <a:endParaRPr lang="en-US" dirty="0"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79320"/>
            <a:ext cx="4953000" cy="4145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“C”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38400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“D”</a:t>
            </a:r>
            <a:r>
              <a:rPr lang="en-US" dirty="0" smtClean="0">
                <a:latin typeface="Copperplate Gothic Bold" pitchFamily="34" charset="0"/>
              </a:rPr>
              <a:t> 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495799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“E” 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8862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“F”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74" y="2073402"/>
            <a:ext cx="6893052" cy="393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“G”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5029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pperplate Gothic Bold" pitchFamily="34" charset="0"/>
              </a:rPr>
              <a:t>Image “H”</a:t>
            </a:r>
            <a:endParaRPr lang="en-US" sz="5400" dirty="0">
              <a:latin typeface="Copperplate Gothic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39624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flag</Template>
  <TotalTime>309</TotalTime>
  <Words>57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Cooper Black</vt:lpstr>
      <vt:lpstr>Copperplate Gothic Bold</vt:lpstr>
      <vt:lpstr>Times</vt:lpstr>
      <vt:lpstr>Trebuchet MS</vt:lpstr>
      <vt:lpstr>flag</vt:lpstr>
      <vt:lpstr>   “Democracies die behind closed doors….When government begins closing doors, it selectively controls information rightfully belonging to the people. Selective information is misinformation” – judge damon j. keith</vt:lpstr>
      <vt:lpstr>Image “A”</vt:lpstr>
      <vt:lpstr>Image “B”</vt:lpstr>
      <vt:lpstr>Image “C”</vt:lpstr>
      <vt:lpstr>Image “D” </vt:lpstr>
      <vt:lpstr>Image “E” </vt:lpstr>
      <vt:lpstr>Image “F”</vt:lpstr>
      <vt:lpstr>Image “G”</vt:lpstr>
      <vt:lpstr>Image “H”</vt:lpstr>
      <vt:lpstr>Image “I”</vt:lpstr>
      <vt:lpstr>Image “J”</vt:lpstr>
      <vt:lpstr>Image “K”</vt:lpstr>
      <vt:lpstr>Image “L”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“Too many people expect wonders from democracy, when the most wonderful thing of all is just having it”  -Walter Winchell</dc:title>
  <dc:subject>Template Ready</dc:subject>
  <dc:creator>Anthony</dc:creator>
  <cp:keywords>flag</cp:keywords>
  <cp:lastModifiedBy>ANTHONY SALCICCIOLI</cp:lastModifiedBy>
  <cp:revision>70</cp:revision>
  <dcterms:created xsi:type="dcterms:W3CDTF">2008-09-16T23:21:41Z</dcterms:created>
  <dcterms:modified xsi:type="dcterms:W3CDTF">2018-04-30T13:26:28Z</dcterms:modified>
  <cp:category>Flag</cp:category>
</cp:coreProperties>
</file>