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SJukF8Kh4&amp;feature=youtu.be" TargetMode="External"/><Relationship Id="rId2" Type="http://schemas.openxmlformats.org/officeDocument/2006/relationships/hyperlink" Target="mailto:anthonysalciccioli@clarencevilleschool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Vietnam images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PROVIDE A CAPTION TO EACH PHOTO AND ARRANGE THEM IN THE ORDER YOU FEEL IS MOST APPROPRIATE TO TELL THE STORY OF THE VIETNAM WAR. </a:t>
            </a:r>
          </a:p>
        </p:txBody>
      </p:sp>
    </p:spTree>
    <p:extLst>
      <p:ext uri="{BB962C8B-B14F-4D97-AF65-F5344CB8AC3E}">
        <p14:creationId xmlns:p14="http://schemas.microsoft.com/office/powerpoint/2010/main" val="15913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pic>
        <p:nvPicPr>
          <p:cNvPr id="5" name="Content Placeholder 4" descr="A picture containing person, man, outdoor, ground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379" y="2095500"/>
            <a:ext cx="5167716" cy="3695700"/>
          </a:xfrm>
        </p:spPr>
      </p:pic>
    </p:spTree>
    <p:extLst>
      <p:ext uri="{BB962C8B-B14F-4D97-AF65-F5344CB8AC3E}">
        <p14:creationId xmlns:p14="http://schemas.microsoft.com/office/powerpoint/2010/main" val="85630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pic>
        <p:nvPicPr>
          <p:cNvPr id="5" name="Content Placeholder 4" descr="A group of people standing on a street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9955" y="2095500"/>
            <a:ext cx="5522564" cy="3695700"/>
          </a:xfrm>
        </p:spPr>
      </p:pic>
    </p:spTree>
    <p:extLst>
      <p:ext uri="{BB962C8B-B14F-4D97-AF65-F5344CB8AC3E}">
        <p14:creationId xmlns:p14="http://schemas.microsoft.com/office/powerpoint/2010/main" val="150149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pic>
        <p:nvPicPr>
          <p:cNvPr id="5" name="Content Placeholder 4" descr="A couple of people that are standing in a field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135" y="2095500"/>
            <a:ext cx="5690204" cy="3695700"/>
          </a:xfrm>
        </p:spPr>
      </p:pic>
    </p:spTree>
    <p:extLst>
      <p:ext uri="{BB962C8B-B14F-4D97-AF65-F5344CB8AC3E}">
        <p14:creationId xmlns:p14="http://schemas.microsoft.com/office/powerpoint/2010/main" val="88774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pic>
        <p:nvPicPr>
          <p:cNvPr id="5" name="Content Placeholder 4" descr="A picture containing person, outdoor, black, man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643" y="2095500"/>
            <a:ext cx="4889188" cy="3695700"/>
          </a:xfrm>
        </p:spPr>
      </p:pic>
    </p:spTree>
    <p:extLst>
      <p:ext uri="{BB962C8B-B14F-4D97-AF65-F5344CB8AC3E}">
        <p14:creationId xmlns:p14="http://schemas.microsoft.com/office/powerpoint/2010/main" val="100666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pic>
        <p:nvPicPr>
          <p:cNvPr id="5" name="Content Placeholder 4" descr="A bicycle is parked next to a building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437" y="2095500"/>
            <a:ext cx="4927600" cy="3695700"/>
          </a:xfrm>
        </p:spPr>
      </p:pic>
    </p:spTree>
    <p:extLst>
      <p:ext uri="{BB962C8B-B14F-4D97-AF65-F5344CB8AC3E}">
        <p14:creationId xmlns:p14="http://schemas.microsoft.com/office/powerpoint/2010/main" val="323877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pic>
        <p:nvPicPr>
          <p:cNvPr id="5" name="Content Placeholder 4" descr="A group of people posing for a photo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1751" y="2095500"/>
            <a:ext cx="4878972" cy="3695700"/>
          </a:xfrm>
        </p:spPr>
      </p:pic>
    </p:spTree>
    <p:extLst>
      <p:ext uri="{BB962C8B-B14F-4D97-AF65-F5344CB8AC3E}">
        <p14:creationId xmlns:p14="http://schemas.microsoft.com/office/powerpoint/2010/main" val="254401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pic>
        <p:nvPicPr>
          <p:cNvPr id="5" name="Content Placeholder 4" descr="A picture containing person, child, boy, young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2516" y="2095500"/>
            <a:ext cx="5557443" cy="3695700"/>
          </a:xfrm>
        </p:spPr>
      </p:pic>
    </p:spTree>
    <p:extLst>
      <p:ext uri="{BB962C8B-B14F-4D97-AF65-F5344CB8AC3E}">
        <p14:creationId xmlns:p14="http://schemas.microsoft.com/office/powerpoint/2010/main" val="3754946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pic>
        <p:nvPicPr>
          <p:cNvPr id="5" name="Content Placeholder 4" descr="A group of people standing in front of a crowd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3253" y="2095500"/>
            <a:ext cx="5575968" cy="3695700"/>
          </a:xfrm>
        </p:spPr>
      </p:pic>
    </p:spTree>
    <p:extLst>
      <p:ext uri="{BB962C8B-B14F-4D97-AF65-F5344CB8AC3E}">
        <p14:creationId xmlns:p14="http://schemas.microsoft.com/office/powerpoint/2010/main" val="31706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pic>
        <p:nvPicPr>
          <p:cNvPr id="5" name="Content Placeholder 4" descr="A close up of a machine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126" y="2095500"/>
            <a:ext cx="4748222" cy="3695700"/>
          </a:xfrm>
        </p:spPr>
      </p:pic>
    </p:spTree>
    <p:extLst>
      <p:ext uri="{BB962C8B-B14F-4D97-AF65-F5344CB8AC3E}">
        <p14:creationId xmlns:p14="http://schemas.microsoft.com/office/powerpoint/2010/main" val="381648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pic>
        <p:nvPicPr>
          <p:cNvPr id="5" name="Content Placeholder 4" descr="A picture containing music, indoor, photo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466" y="2095500"/>
            <a:ext cx="5631542" cy="3695700"/>
          </a:xfrm>
        </p:spPr>
      </p:pic>
    </p:spTree>
    <p:extLst>
      <p:ext uri="{BB962C8B-B14F-4D97-AF65-F5344CB8AC3E}">
        <p14:creationId xmlns:p14="http://schemas.microsoft.com/office/powerpoint/2010/main" val="21067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5" name="Content Placeholder 4" descr="A vintage photo of a person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285" y="2095500"/>
            <a:ext cx="4585905" cy="3695700"/>
          </a:xfrm>
        </p:spPr>
      </p:pic>
    </p:spTree>
    <p:extLst>
      <p:ext uri="{BB962C8B-B14F-4D97-AF65-F5344CB8AC3E}">
        <p14:creationId xmlns:p14="http://schemas.microsoft.com/office/powerpoint/2010/main" val="40733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themes emerged from these images?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 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*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42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choose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HAD TO PICK ONE OF THESE IMAGES TO BEST REPRESENT THE VIETNAM WAR, WHICH ONE WOULD YOU CHOOSE AND WHY?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Email your captions to </a:t>
            </a:r>
            <a:r>
              <a:rPr lang="en-US" dirty="0" smtClean="0">
                <a:hlinkClick r:id="rId2"/>
              </a:rPr>
              <a:t>anthonysalciccioli@clarencevilleschools.org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2) </a:t>
            </a:r>
            <a:r>
              <a:rPr lang="en-US" dirty="0"/>
              <a:t>Watch this video: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www.youtube.com/watch?v=rwSJukF8Kh4&amp;feature=youtu.be</a:t>
            </a:r>
            <a:endParaRPr lang="en-US" dirty="0" smtClean="0"/>
          </a:p>
          <a:p>
            <a:r>
              <a:rPr lang="en-US" dirty="0" smtClean="0"/>
              <a:t>3) Whenever you see a Vietnam veteran go up to them and say, “Thank you for your service”. It is the right thing to do.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6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5" name="Content Placeholder 4" descr="A group of people standing in front of a sign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118" y="2095500"/>
            <a:ext cx="6084239" cy="3695700"/>
          </a:xfrm>
        </p:spPr>
      </p:pic>
    </p:spTree>
    <p:extLst>
      <p:ext uri="{BB962C8B-B14F-4D97-AF65-F5344CB8AC3E}">
        <p14:creationId xmlns:p14="http://schemas.microsoft.com/office/powerpoint/2010/main" val="217216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5" name="Content Placeholder 4" descr="A group of people holding a sign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4377" y="2095500"/>
            <a:ext cx="5613721" cy="3695700"/>
          </a:xfrm>
        </p:spPr>
      </p:pic>
    </p:spTree>
    <p:extLst>
      <p:ext uri="{BB962C8B-B14F-4D97-AF65-F5344CB8AC3E}">
        <p14:creationId xmlns:p14="http://schemas.microsoft.com/office/powerpoint/2010/main" val="41389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5" name="Content Placeholder 4" descr="A picture containing outdoor, person, sky, ground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156" y="2095500"/>
            <a:ext cx="5028163" cy="3695700"/>
          </a:xfrm>
        </p:spPr>
      </p:pic>
    </p:spTree>
    <p:extLst>
      <p:ext uri="{BB962C8B-B14F-4D97-AF65-F5344CB8AC3E}">
        <p14:creationId xmlns:p14="http://schemas.microsoft.com/office/powerpoint/2010/main" val="16286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5" name="Content Placeholder 4" descr="A picture containing person, outdoor, sitting, holding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437" y="2095500"/>
            <a:ext cx="4927600" cy="3695700"/>
          </a:xfrm>
        </p:spPr>
      </p:pic>
    </p:spTree>
    <p:extLst>
      <p:ext uri="{BB962C8B-B14F-4D97-AF65-F5344CB8AC3E}">
        <p14:creationId xmlns:p14="http://schemas.microsoft.com/office/powerpoint/2010/main" val="304700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5" name="Content Placeholder 4" descr="A picture containing outdoor, tree, sitting, ground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465" y="2095500"/>
            <a:ext cx="5599545" cy="3695700"/>
          </a:xfrm>
        </p:spPr>
      </p:pic>
    </p:spTree>
    <p:extLst>
      <p:ext uri="{BB962C8B-B14F-4D97-AF65-F5344CB8AC3E}">
        <p14:creationId xmlns:p14="http://schemas.microsoft.com/office/powerpoint/2010/main" val="10235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pic>
        <p:nvPicPr>
          <p:cNvPr id="5" name="Content Placeholder 4" descr="A picture containing outdoor, grass, ground, tree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537" y="2095500"/>
            <a:ext cx="7391400" cy="3695700"/>
          </a:xfrm>
        </p:spPr>
      </p:pic>
    </p:spTree>
    <p:extLst>
      <p:ext uri="{BB962C8B-B14F-4D97-AF65-F5344CB8AC3E}">
        <p14:creationId xmlns:p14="http://schemas.microsoft.com/office/powerpoint/2010/main" val="386974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5" name="Content Placeholder 4" descr="A picture containing outdoor, person, tree, man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634" y="2095500"/>
            <a:ext cx="6561206" cy="3695700"/>
          </a:xfrm>
        </p:spPr>
      </p:pic>
    </p:spTree>
    <p:extLst>
      <p:ext uri="{BB962C8B-B14F-4D97-AF65-F5344CB8AC3E}">
        <p14:creationId xmlns:p14="http://schemas.microsoft.com/office/powerpoint/2010/main" val="2812633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21</TotalTime>
  <Words>134</Words>
  <Application>Microsoft Office PowerPoint</Application>
  <PresentationFormat>Widescreen</PresentationFormat>
  <Paragraphs>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Bookman Old Style</vt:lpstr>
      <vt:lpstr>Rockwell</vt:lpstr>
      <vt:lpstr>Damask</vt:lpstr>
      <vt:lpstr>Vietnam images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What themes emerged from these images?</vt:lpstr>
      <vt:lpstr>Now choose one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images</dc:title>
  <dc:creator>Anthony Salciccioli</dc:creator>
  <cp:lastModifiedBy>Anthony Salciccioli</cp:lastModifiedBy>
  <cp:revision>4</cp:revision>
  <dcterms:created xsi:type="dcterms:W3CDTF">2017-05-21T18:48:04Z</dcterms:created>
  <dcterms:modified xsi:type="dcterms:W3CDTF">2019-05-22T11:04:01Z</dcterms:modified>
</cp:coreProperties>
</file>