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12/17/2017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12/17/2017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descr="Map of Africa"/>
          <p:cNvGrpSpPr/>
          <p:nvPr/>
        </p:nvGrpSpPr>
        <p:grpSpPr bwMode="gray"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Freeform 5"/>
            <p:cNvSpPr>
              <a:spLocks/>
            </p:cNvSpPr>
            <p:nvPr/>
          </p:nvSpPr>
          <p:spPr bwMode="gray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gray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gray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gray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gray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gray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gray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gray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gray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gray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gray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gray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gray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gray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gray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gray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gray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gray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gray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gray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gray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gray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gray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gray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gray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gray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gray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gray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gray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gray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gray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gray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gray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gray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gray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gray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gray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gray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gray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gray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gray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gray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gray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gray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gray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gray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gray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gray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gray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gray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gray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gray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gray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gray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gray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gray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gray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gray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gray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gray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gray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gray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gray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gray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gray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gray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gray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gray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76"/>
            <p:cNvSpPr>
              <a:spLocks noEditPoints="1"/>
            </p:cNvSpPr>
            <p:nvPr/>
          </p:nvSpPr>
          <p:spPr bwMode="gray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12/17/2017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12/17/2017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12/17/2017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12/17/2017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12/17/2017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12/17/2017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12/17/2017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12/17/2017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12/17/2017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12/17/2017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DAY 69: Introduction to africa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It’s more complex and diverse than any of you think…..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70B2A-4853-47C2-A085-1FB2F4212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What comes to mind? Perspective #1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233E01-4DC2-4927-BDFC-5ACBF79D02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12" y="1847850"/>
            <a:ext cx="2895600" cy="158115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4EA7A3-9002-4796-8E46-249FC5ECE6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412" y="3200400"/>
            <a:ext cx="2857500" cy="1600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A8FD76-BF06-44AE-ABB5-5AF5C0F879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812" y="1981200"/>
            <a:ext cx="2619375" cy="17430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65F7C9-A86B-43E3-91C7-F31B5E5EE6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7" y="4552950"/>
            <a:ext cx="2466975" cy="18478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3B7366-9EB8-4D66-818B-9884FB4A4B8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362" y="3204931"/>
            <a:ext cx="233786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8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467AA-2428-47DA-A545-F4F1E9137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Perspective #2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AA429A6-0331-4723-8D73-5F0EE8CE20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1828800"/>
            <a:ext cx="3200400" cy="33528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3EDC3A-A7BF-43DF-BC29-4809D7573E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772" y="342900"/>
            <a:ext cx="3291840" cy="2743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63F4705-8E42-4CDC-B64A-A50B4C341F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812" y="2158014"/>
            <a:ext cx="4065448" cy="23276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9152120-332F-4CB4-8320-9B7EDDFECB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641" y="3026388"/>
            <a:ext cx="3053785" cy="329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1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4984C-7CA1-419B-9FAD-77382642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Political map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7A0374-ED16-4CF8-86E0-210975463A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812" y="1837534"/>
            <a:ext cx="4419600" cy="4732511"/>
          </a:xfrm>
        </p:spPr>
      </p:pic>
    </p:spTree>
    <p:extLst>
      <p:ext uri="{BB962C8B-B14F-4D97-AF65-F5344CB8AC3E}">
        <p14:creationId xmlns:p14="http://schemas.microsoft.com/office/powerpoint/2010/main" val="230976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4C3BD-A4F2-476E-817B-210737AE0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Geographic map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4E37E4-1630-4F9E-B6D3-9475487DC1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590" y="1828800"/>
            <a:ext cx="4017645" cy="4343400"/>
          </a:xfrm>
        </p:spPr>
      </p:pic>
    </p:spTree>
    <p:extLst>
      <p:ext uri="{BB962C8B-B14F-4D97-AF65-F5344CB8AC3E}">
        <p14:creationId xmlns:p14="http://schemas.microsoft.com/office/powerpoint/2010/main" val="363320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A9437-B7AF-49F0-BC20-7F67B6F6E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 Saharan trade route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E0BDFB4-EBC0-40BF-85D8-00DF8B66F3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288" y="1828800"/>
            <a:ext cx="7194249" cy="4343400"/>
          </a:xfrm>
        </p:spPr>
      </p:pic>
    </p:spTree>
    <p:extLst>
      <p:ext uri="{BB962C8B-B14F-4D97-AF65-F5344CB8AC3E}">
        <p14:creationId xmlns:p14="http://schemas.microsoft.com/office/powerpoint/2010/main" val="334172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rican continent presentation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African continent presentation (widescreen).potx" id="{F42A0941-6CB4-4809-B667-50A0FBFDAED3}" vid="{EA80EFC7-A52F-45C2-BB2C-FFB3BF4A7346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African continent presentation (widescreen)</Template>
  <TotalTime>11</TotalTime>
  <Words>36</Words>
  <Application>Microsoft Office PowerPoint</Application>
  <PresentationFormat>Custom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African continent presentation 16x9</vt:lpstr>
      <vt:lpstr>DAY 69: Introduction to africa </vt:lpstr>
      <vt:lpstr>What comes to mind? Perspective #1</vt:lpstr>
      <vt:lpstr>Perspective #2</vt:lpstr>
      <vt:lpstr>Political map</vt:lpstr>
      <vt:lpstr>Geographic map</vt:lpstr>
      <vt:lpstr>Trans Saharan trade route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69: Introduction to africa</dc:title>
  <dc:creator>Anthony Salciccioli</dc:creator>
  <cp:lastModifiedBy>Anthony Salciccioli</cp:lastModifiedBy>
  <cp:revision>2</cp:revision>
  <dcterms:created xsi:type="dcterms:W3CDTF">2017-12-17T18:22:21Z</dcterms:created>
  <dcterms:modified xsi:type="dcterms:W3CDTF">2017-12-17T18:34:17Z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